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8" r:id="rId3"/>
    <p:sldId id="274" r:id="rId4"/>
    <p:sldId id="259" r:id="rId5"/>
    <p:sldId id="275" r:id="rId6"/>
    <p:sldId id="273" r:id="rId7"/>
    <p:sldId id="267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0827" y="1138837"/>
            <a:ext cx="5854391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pneumologie a ftizeologie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K/6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119284"/>
              </p:ext>
            </p:extLst>
          </p:nvPr>
        </p:nvGraphicFramePr>
        <p:xfrm>
          <a:off x="4724400" y="1162049"/>
          <a:ext cx="382478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Chart" r:id="rId3" imgW="3771721" imgH="2752627" progId="MSGraph.Chart.8">
                  <p:embed followColorScheme="full"/>
                </p:oleObj>
              </mc:Choice>
              <mc:Fallback>
                <p:oleObj name="Chart" r:id="rId3" imgW="3771721" imgH="2752627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162049"/>
                        <a:ext cx="382478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871382"/>
              </p:ext>
            </p:extLst>
          </p:nvPr>
        </p:nvGraphicFramePr>
        <p:xfrm>
          <a:off x="731656" y="1176134"/>
          <a:ext cx="374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Chart" r:id="rId5" imgW="3552725" imgH="2723969" progId="MSGraph.Chart.8">
                  <p:embed followColorScheme="full"/>
                </p:oleObj>
              </mc:Choice>
              <mc:Fallback>
                <p:oleObj name="Chart" r:id="rId5" imgW="3552725" imgH="2723969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4"/>
                        <a:ext cx="374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26151"/>
              </p:ext>
            </p:extLst>
          </p:nvPr>
        </p:nvGraphicFramePr>
        <p:xfrm>
          <a:off x="346747" y="1773046"/>
          <a:ext cx="6567009" cy="3688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4951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Léčebna tuberkul.a respir.nemocí (TRN)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Psychiatrická léčebna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 odborné léčebné ústavy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Nemocnice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N=199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Zdravotnické středisko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Sam.ord.prakt.lékaře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 děti a dorost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9650825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057190"/>
              </p:ext>
            </p:extLst>
          </p:nvPr>
        </p:nvGraphicFramePr>
        <p:xfrm>
          <a:off x="3057525" y="1371600"/>
          <a:ext cx="3629025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Chart" r:id="rId3" imgW="3619672" imgH="4229241" progId="MSGraph.Chart.8">
                  <p:embed followColorScheme="full"/>
                </p:oleObj>
              </mc:Choice>
              <mc:Fallback>
                <p:oleObj name="Chart" r:id="rId3" imgW="3619672" imgH="4229241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86916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Chart" r:id="rId3" imgW="3619672" imgH="4295606" progId="MSGraph.Chart.8">
                  <p:embed followColorScheme="full"/>
                </p:oleObj>
              </mc:Choice>
              <mc:Fallback>
                <p:oleObj name="Chart" r:id="rId3" imgW="3619672" imgH="4295606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866402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 b="8639"/>
          <a:stretch/>
        </p:blipFill>
        <p:spPr>
          <a:xfrm>
            <a:off x="0" y="754743"/>
            <a:ext cx="9144000" cy="5002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279787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006946"/>
              </p:ext>
            </p:extLst>
          </p:nvPr>
        </p:nvGraphicFramePr>
        <p:xfrm>
          <a:off x="2733675" y="1100451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" name="Chart" r:id="rId3" imgW="3038330" imgH="4829163" progId="MSGraph.Chart.8">
                  <p:embed followColorScheme="full"/>
                </p:oleObj>
              </mc:Choice>
              <mc:Fallback>
                <p:oleObj name="Chart" r:id="rId3" imgW="3038330" imgH="4829163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675" y="1100451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6343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</a:t>
            </a:r>
            <a:r>
              <a:rPr lang="cs-CZ" dirty="0"/>
              <a:t> 306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06333"/>
              </p:ext>
            </p:extLst>
          </p:nvPr>
        </p:nvGraphicFramePr>
        <p:xfrm>
          <a:off x="202687" y="1554252"/>
          <a:ext cx="2641778" cy="4214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1778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44033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Zdravotnické středisko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Léčebna tuberkul. a respir. nemocí (TRN)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Psychiatrická léčebna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odborné léčebné ústavy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763668"/>
              </p:ext>
            </p:extLst>
          </p:nvPr>
        </p:nvGraphicFramePr>
        <p:xfrm>
          <a:off x="5552429" y="1100451"/>
          <a:ext cx="3038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" name="Chart" r:id="rId5" imgW="3038330" imgH="4829163" progId="MSGraph.Chart.8">
                  <p:embed followColorScheme="full"/>
                </p:oleObj>
              </mc:Choice>
              <mc:Fallback>
                <p:oleObj name="Chart" r:id="rId5" imgW="3038330" imgH="4829163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2429" y="1100451"/>
                        <a:ext cx="3038475" cy="482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607270" y="969646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Pacienti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  <p:cxnSp>
        <p:nvCxnSpPr>
          <p:cNvPr id="11" name="Straight Connector 19"/>
          <p:cNvCxnSpPr/>
          <p:nvPr/>
        </p:nvCxnSpPr>
        <p:spPr>
          <a:xfrm>
            <a:off x="6315247" y="4980897"/>
            <a:ext cx="23275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0"/>
          <p:cNvSpPr txBox="1"/>
          <p:nvPr/>
        </p:nvSpPr>
        <p:spPr>
          <a:xfrm>
            <a:off x="6548003" y="4841779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skupina R1</a:t>
            </a:r>
          </a:p>
        </p:txBody>
      </p:sp>
      <p:cxnSp>
        <p:nvCxnSpPr>
          <p:cNvPr id="14" name="Straight Connector 19"/>
          <p:cNvCxnSpPr/>
          <p:nvPr/>
        </p:nvCxnSpPr>
        <p:spPr>
          <a:xfrm>
            <a:off x="6315247" y="5144448"/>
            <a:ext cx="232756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0"/>
          <p:cNvSpPr txBox="1"/>
          <p:nvPr/>
        </p:nvSpPr>
        <p:spPr>
          <a:xfrm>
            <a:off x="6548003" y="5027632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skupina R2</a:t>
            </a:r>
          </a:p>
        </p:txBody>
      </p:sp>
      <p:cxnSp>
        <p:nvCxnSpPr>
          <p:cNvPr id="16" name="Straight Connector 19"/>
          <p:cNvCxnSpPr/>
          <p:nvPr/>
        </p:nvCxnSpPr>
        <p:spPr>
          <a:xfrm>
            <a:off x="6315247" y="5508723"/>
            <a:ext cx="232756" cy="0"/>
          </a:xfrm>
          <a:prstGeom prst="line">
            <a:avLst/>
          </a:prstGeom>
          <a:ln w="12700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0"/>
          <p:cNvSpPr txBox="1"/>
          <p:nvPr/>
        </p:nvSpPr>
        <p:spPr>
          <a:xfrm>
            <a:off x="6548003" y="5191183"/>
            <a:ext cx="22381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kuřáci s vysokým konzumem cigaret</a:t>
            </a:r>
          </a:p>
        </p:txBody>
      </p:sp>
      <p:cxnSp>
        <p:nvCxnSpPr>
          <p:cNvPr id="18" name="Straight Connector 19"/>
          <p:cNvCxnSpPr/>
          <p:nvPr/>
        </p:nvCxnSpPr>
        <p:spPr>
          <a:xfrm>
            <a:off x="6322683" y="5326586"/>
            <a:ext cx="23275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0"/>
          <p:cNvSpPr txBox="1"/>
          <p:nvPr/>
        </p:nvSpPr>
        <p:spPr>
          <a:xfrm>
            <a:off x="6555439" y="5365885"/>
            <a:ext cx="2662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osoby s profesionální expozicí kancerogenů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/>
        </p:nvSpPr>
        <p:spPr>
          <a:xfrm>
            <a:off x="81684" y="109659"/>
            <a:ext cx="5676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osob s rizikem onemocnění tuberkulózou nebo plicní rakovinou</a:t>
            </a:r>
          </a:p>
        </p:txBody>
      </p:sp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926124"/>
              </p:ext>
            </p:extLst>
          </p:nvPr>
        </p:nvGraphicFramePr>
        <p:xfrm>
          <a:off x="523874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Graf" r:id="rId3" imgW="3733714" imgH="2752636" progId="MSGraph.Chart.8">
                  <p:embed followColorScheme="full"/>
                </p:oleObj>
              </mc:Choice>
              <mc:Fallback>
                <p:oleObj name="Graf" r:id="rId3" imgW="3733714" imgH="2752636" progId="MSGraph.Chart.8">
                  <p:embed followColorScheme="full"/>
                  <p:pic>
                    <p:nvPicPr>
                      <p:cNvPr id="16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874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19"/>
          <p:cNvCxnSpPr/>
          <p:nvPr/>
        </p:nvCxnSpPr>
        <p:spPr>
          <a:xfrm>
            <a:off x="1412437" y="3769128"/>
            <a:ext cx="23275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0"/>
          <p:cNvSpPr txBox="1"/>
          <p:nvPr/>
        </p:nvSpPr>
        <p:spPr>
          <a:xfrm>
            <a:off x="1645193" y="3630010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skupina R1</a:t>
            </a:r>
          </a:p>
        </p:txBody>
      </p:sp>
      <p:cxnSp>
        <p:nvCxnSpPr>
          <p:cNvPr id="6" name="Straight Connector 19"/>
          <p:cNvCxnSpPr/>
          <p:nvPr/>
        </p:nvCxnSpPr>
        <p:spPr>
          <a:xfrm>
            <a:off x="1412437" y="3932679"/>
            <a:ext cx="232756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0"/>
          <p:cNvSpPr txBox="1"/>
          <p:nvPr/>
        </p:nvSpPr>
        <p:spPr>
          <a:xfrm>
            <a:off x="1645193" y="3815863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skupina R2</a:t>
            </a:r>
          </a:p>
        </p:txBody>
      </p:sp>
      <p:cxnSp>
        <p:nvCxnSpPr>
          <p:cNvPr id="8" name="Straight Connector 19"/>
          <p:cNvCxnSpPr/>
          <p:nvPr/>
        </p:nvCxnSpPr>
        <p:spPr>
          <a:xfrm>
            <a:off x="1412437" y="4296954"/>
            <a:ext cx="232756" cy="0"/>
          </a:xfrm>
          <a:prstGeom prst="line">
            <a:avLst/>
          </a:prstGeom>
          <a:ln w="12700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0"/>
          <p:cNvSpPr txBox="1"/>
          <p:nvPr/>
        </p:nvSpPr>
        <p:spPr>
          <a:xfrm>
            <a:off x="1645193" y="3979414"/>
            <a:ext cx="22381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kuřáci s vysokým konzumem cigaret</a:t>
            </a:r>
          </a:p>
        </p:txBody>
      </p:sp>
      <p:sp>
        <p:nvSpPr>
          <p:cNvPr id="10" name="TextBox 4"/>
          <p:cNvSpPr txBox="1"/>
          <p:nvPr/>
        </p:nvSpPr>
        <p:spPr>
          <a:xfrm rot="16200000">
            <a:off x="-116197" y="1745673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pacientů</a:t>
            </a:r>
          </a:p>
        </p:txBody>
      </p:sp>
      <p:sp>
        <p:nvSpPr>
          <p:cNvPr id="11" name="TextBox 48"/>
          <p:cNvSpPr txBox="1"/>
          <p:nvPr/>
        </p:nvSpPr>
        <p:spPr>
          <a:xfrm>
            <a:off x="2554962" y="3224554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14" name="Straight Connector 19"/>
          <p:cNvCxnSpPr/>
          <p:nvPr/>
        </p:nvCxnSpPr>
        <p:spPr>
          <a:xfrm>
            <a:off x="1419873" y="4114817"/>
            <a:ext cx="23275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0"/>
          <p:cNvSpPr txBox="1"/>
          <p:nvPr/>
        </p:nvSpPr>
        <p:spPr>
          <a:xfrm>
            <a:off x="1652629" y="4154116"/>
            <a:ext cx="2662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osoby s profesionální expozicí kancerogenů</a:t>
            </a:r>
          </a:p>
        </p:txBody>
      </p:sp>
      <p:graphicFrame>
        <p:nvGraphicFramePr>
          <p:cNvPr id="1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235853"/>
              </p:ext>
            </p:extLst>
          </p:nvPr>
        </p:nvGraphicFramePr>
        <p:xfrm>
          <a:off x="5030179" y="652239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Chart" r:id="rId5" imgW="3562181" imgH="2752627" progId="MSGraph.Chart.8">
                  <p:embed followColorScheme="full"/>
                </p:oleObj>
              </mc:Choice>
              <mc:Fallback>
                <p:oleObj name="Chart" r:id="rId5" imgW="3562181" imgH="2752627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0179" y="652239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9"/>
          <p:cNvCxnSpPr/>
          <p:nvPr/>
        </p:nvCxnSpPr>
        <p:spPr>
          <a:xfrm>
            <a:off x="5947259" y="3765414"/>
            <a:ext cx="23275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0"/>
          <p:cNvSpPr txBox="1"/>
          <p:nvPr/>
        </p:nvSpPr>
        <p:spPr>
          <a:xfrm>
            <a:off x="6180015" y="3626296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skupina R1</a:t>
            </a:r>
          </a:p>
        </p:txBody>
      </p:sp>
      <p:cxnSp>
        <p:nvCxnSpPr>
          <p:cNvPr id="19" name="Straight Connector 19"/>
          <p:cNvCxnSpPr/>
          <p:nvPr/>
        </p:nvCxnSpPr>
        <p:spPr>
          <a:xfrm>
            <a:off x="5947259" y="3928965"/>
            <a:ext cx="232756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0"/>
          <p:cNvSpPr txBox="1"/>
          <p:nvPr/>
        </p:nvSpPr>
        <p:spPr>
          <a:xfrm>
            <a:off x="6180015" y="3812149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skupina R2</a:t>
            </a:r>
          </a:p>
        </p:txBody>
      </p:sp>
      <p:cxnSp>
        <p:nvCxnSpPr>
          <p:cNvPr id="21" name="Straight Connector 19"/>
          <p:cNvCxnSpPr/>
          <p:nvPr/>
        </p:nvCxnSpPr>
        <p:spPr>
          <a:xfrm>
            <a:off x="5947259" y="4293240"/>
            <a:ext cx="232756" cy="0"/>
          </a:xfrm>
          <a:prstGeom prst="line">
            <a:avLst/>
          </a:prstGeom>
          <a:ln w="12700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0"/>
          <p:cNvSpPr txBox="1"/>
          <p:nvPr/>
        </p:nvSpPr>
        <p:spPr>
          <a:xfrm>
            <a:off x="6180015" y="3975700"/>
            <a:ext cx="22381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kuřáci s vysokým konzumem cigaret</a:t>
            </a:r>
          </a:p>
        </p:txBody>
      </p:sp>
      <p:sp>
        <p:nvSpPr>
          <p:cNvPr id="23" name="TextBox 4"/>
          <p:cNvSpPr txBox="1"/>
          <p:nvPr/>
        </p:nvSpPr>
        <p:spPr>
          <a:xfrm rot="16200000">
            <a:off x="3952152" y="1657321"/>
            <a:ext cx="2050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pacientů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na 1000 osob  v celé populaci</a:t>
            </a:r>
          </a:p>
        </p:txBody>
      </p:sp>
      <p:sp>
        <p:nvSpPr>
          <p:cNvPr id="24" name="TextBox 48"/>
          <p:cNvSpPr txBox="1"/>
          <p:nvPr/>
        </p:nvSpPr>
        <p:spPr>
          <a:xfrm>
            <a:off x="6931337" y="3224554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25" name="Straight Connector 19"/>
          <p:cNvCxnSpPr/>
          <p:nvPr/>
        </p:nvCxnSpPr>
        <p:spPr>
          <a:xfrm>
            <a:off x="5954695" y="4111103"/>
            <a:ext cx="23275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0"/>
          <p:cNvSpPr txBox="1"/>
          <p:nvPr/>
        </p:nvSpPr>
        <p:spPr>
          <a:xfrm>
            <a:off x="6187451" y="4150402"/>
            <a:ext cx="2662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osoby s profesionální expozicí kancerogenů</a:t>
            </a:r>
          </a:p>
        </p:txBody>
      </p:sp>
    </p:spTree>
    <p:extLst>
      <p:ext uri="{BB962C8B-B14F-4D97-AF65-F5344CB8AC3E}">
        <p14:creationId xmlns:p14="http://schemas.microsoft.com/office/powerpoint/2010/main" val="378326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993</TotalTime>
  <Words>313</Words>
  <Application>Microsoft Office PowerPoint</Application>
  <PresentationFormat>Předvádění na obrazovce (4:3)</PresentationFormat>
  <Paragraphs>101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pneumologie a ftizeologie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88</cp:revision>
  <dcterms:created xsi:type="dcterms:W3CDTF">2016-09-04T18:54:49Z</dcterms:created>
  <dcterms:modified xsi:type="dcterms:W3CDTF">2017-10-03T08:15:11Z</dcterms:modified>
</cp:coreProperties>
</file>