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8" r:id="rId3"/>
    <p:sldId id="274" r:id="rId4"/>
    <p:sldId id="259" r:id="rId5"/>
    <p:sldId id="275" r:id="rId6"/>
    <p:sldId id="27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11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22.09.2017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1161139"/>
            <a:ext cx="5778359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oftalmologie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K/11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69086"/>
              </p:ext>
            </p:extLst>
          </p:nvPr>
        </p:nvGraphicFramePr>
        <p:xfrm>
          <a:off x="4727576" y="1160462"/>
          <a:ext cx="3950257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Chart" r:id="rId3" imgW="3895780" imgH="2733773" progId="MSGraph.Chart.8">
                  <p:embed followColorScheme="full"/>
                </p:oleObj>
              </mc:Choice>
              <mc:Fallback>
                <p:oleObj name="Chart" r:id="rId3" imgW="3895780" imgH="2733773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6" y="1160462"/>
                        <a:ext cx="3950257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234207"/>
              </p:ext>
            </p:extLst>
          </p:nvPr>
        </p:nvGraphicFramePr>
        <p:xfrm>
          <a:off x="731656" y="117613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50481"/>
              </p:ext>
            </p:extLst>
          </p:nvPr>
        </p:nvGraphicFramePr>
        <p:xfrm>
          <a:off x="346747" y="1773046"/>
          <a:ext cx="6567009" cy="335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N=705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34624"/>
              </p:ext>
            </p:extLst>
          </p:nvPr>
        </p:nvGraphicFramePr>
        <p:xfrm>
          <a:off x="3060700" y="1363663"/>
          <a:ext cx="3611563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Chart" r:id="rId3" imgW="3619672" imgH="3581431" progId="MSGraph.Chart.8">
                  <p:embed followColorScheme="full"/>
                </p:oleObj>
              </mc:Choice>
              <mc:Fallback>
                <p:oleObj name="Chart" r:id="rId3" imgW="3619672" imgH="3581431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358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77501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Chart" r:id="rId3" imgW="3629127" imgH="4286179" progId="MSGraph.Chart.8">
                  <p:embed followColorScheme="full"/>
                </p:oleObj>
              </mc:Choice>
              <mc:Fallback>
                <p:oleObj name="Chart" r:id="rId3" imgW="3629127" imgH="4286179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20624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8880"/>
          <a:stretch/>
        </p:blipFill>
        <p:spPr>
          <a:xfrm>
            <a:off x="0" y="682170"/>
            <a:ext cx="9144000" cy="5061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212979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065753"/>
              </p:ext>
            </p:extLst>
          </p:nvPr>
        </p:nvGraphicFramePr>
        <p:xfrm>
          <a:off x="2735263" y="1123950"/>
          <a:ext cx="3030537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Chart" r:id="rId3" imgW="3038330" imgH="4476601" progId="MSGraph.Chart.8">
                  <p:embed followColorScheme="full"/>
                </p:oleObj>
              </mc:Choice>
              <mc:Fallback>
                <p:oleObj name="Chart" r:id="rId3" imgW="3038330" imgH="4476601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445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731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59842"/>
              </p:ext>
            </p:extLst>
          </p:nvPr>
        </p:nvGraphicFramePr>
        <p:xfrm>
          <a:off x="20209" y="1576554"/>
          <a:ext cx="2863402" cy="4246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402">
                  <a:extLst>
                    <a:ext uri="{9D8B030D-6E8A-4147-A177-3AD203B41FA5}">
                      <a16:colId xmlns:a16="http://schemas.microsoft.com/office/drawing/2014/main" val="3946003872"/>
                    </a:ext>
                  </a:extLst>
                </a:gridCol>
              </a:tblGrid>
              <a:tr h="44364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41258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73134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8936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7367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80865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37142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1577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22297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6600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5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272</Words>
  <Application>Microsoft Office PowerPoint</Application>
  <PresentationFormat>Předvádění na obrazovce (4:3)</PresentationFormat>
  <Paragraphs>78</Paragraphs>
  <Slides>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Graf Microsoft Graphu</vt:lpstr>
      <vt:lpstr>Chart</vt:lpstr>
      <vt:lpstr>ZDRAVOTNICTVÍ ČR: Stručný přehled činnosti oboru: oftalmologie 2007–2016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Uživatel systému Windows</cp:lastModifiedBy>
  <cp:revision>70</cp:revision>
  <dcterms:created xsi:type="dcterms:W3CDTF">2016-09-04T18:54:49Z</dcterms:created>
  <dcterms:modified xsi:type="dcterms:W3CDTF">2017-09-22T08:57:24Z</dcterms:modified>
</cp:coreProperties>
</file>