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8" r:id="rId3"/>
    <p:sldId id="274" r:id="rId4"/>
    <p:sldId id="259" r:id="rId5"/>
    <p:sldId id="275" r:id="rId6"/>
    <p:sldId id="273" r:id="rId7"/>
    <p:sldId id="267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4641" y="1328404"/>
            <a:ext cx="5834115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rehabilitační a fyzikální medicíny (FBLR)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K/22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54329"/>
              </p:ext>
            </p:extLst>
          </p:nvPr>
        </p:nvGraphicFramePr>
        <p:xfrm>
          <a:off x="4724400" y="1162050"/>
          <a:ext cx="37719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Chart" r:id="rId3" imgW="3771721" imgH="2743200" progId="MSGraph.Chart.8">
                  <p:embed followColorScheme="full"/>
                </p:oleObj>
              </mc:Choice>
              <mc:Fallback>
                <p:oleObj name="Chart" r:id="rId3" imgW="3771721" imgH="2743200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62050"/>
                        <a:ext cx="37719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056771"/>
              </p:ext>
            </p:extLst>
          </p:nvPr>
        </p:nvGraphicFramePr>
        <p:xfrm>
          <a:off x="731656" y="1176135"/>
          <a:ext cx="3551238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Chart" r:id="rId5" imgW="3562181" imgH="2743200" progId="MSGraph.Chart.8">
                  <p:embed followColorScheme="full"/>
                </p:oleObj>
              </mc:Choice>
              <mc:Fallback>
                <p:oleObj name="Chart" r:id="rId5" imgW="3562181" imgH="2743200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5"/>
                        <a:ext cx="3551238" cy="273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46719"/>
              </p:ext>
            </p:extLst>
          </p:nvPr>
        </p:nvGraphicFramePr>
        <p:xfrm>
          <a:off x="346747" y="1773046"/>
          <a:ext cx="6567009" cy="3635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4447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2807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3857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N=161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2807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2807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ambulantní zařízení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2807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2807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2807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ordinace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prakt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lék. pro dospělé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2807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Samostat.zaříz.nelékaře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rehabilitační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N=1252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2807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N=563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32807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6548356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104964"/>
              </p:ext>
            </p:extLst>
          </p:nvPr>
        </p:nvGraphicFramePr>
        <p:xfrm>
          <a:off x="3060700" y="1363663"/>
          <a:ext cx="3611563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Chart" r:id="rId3" imgW="3619672" imgH="4200584" progId="MSGraph.Chart.8">
                  <p:embed followColorScheme="full"/>
                </p:oleObj>
              </mc:Choice>
              <mc:Fallback>
                <p:oleObj name="Chart" r:id="rId3" imgW="3619672" imgH="4200584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63663"/>
                        <a:ext cx="3611563" cy="420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182962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Chart" r:id="rId3" imgW="3629127" imgH="4295606" progId="MSGraph.Chart.8">
                  <p:embed followColorScheme="full"/>
                </p:oleObj>
              </mc:Choice>
              <mc:Fallback>
                <p:oleObj name="Chart" r:id="rId3" imgW="3629127" imgH="4295606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724341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N=238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N=162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N=375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N=250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N=192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N=130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8" b="8481"/>
          <a:stretch/>
        </p:blipFill>
        <p:spPr>
          <a:xfrm>
            <a:off x="0" y="885370"/>
            <a:ext cx="9144000" cy="4884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121537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183441"/>
              </p:ext>
            </p:extLst>
          </p:nvPr>
        </p:nvGraphicFramePr>
        <p:xfrm>
          <a:off x="2733675" y="1123950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Chart" r:id="rId3" imgW="3038330" imgH="4829163" progId="MSGraph.Chart.8">
                  <p:embed followColorScheme="full"/>
                </p:oleObj>
              </mc:Choice>
              <mc:Fallback>
                <p:oleObj name="Chart" r:id="rId3" imgW="3038330" imgH="4829163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1123950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7128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1789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5550"/>
              </p:ext>
            </p:extLst>
          </p:nvPr>
        </p:nvGraphicFramePr>
        <p:xfrm>
          <a:off x="0" y="1576554"/>
          <a:ext cx="2863970" cy="4643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3970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40458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zaříz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nelékaře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rehabilitační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8531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8531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8531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–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8531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–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8531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ordinace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prakt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lék. pro dospělé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8531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8531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8531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8531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ambulantní zařízení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38531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4960267"/>
                  </a:ext>
                </a:extLst>
              </a:tr>
              <a:tr h="385319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5778300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888165"/>
              </p:ext>
            </p:extLst>
          </p:nvPr>
        </p:nvGraphicFramePr>
        <p:xfrm>
          <a:off x="5552429" y="1100451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Chart" r:id="rId5" imgW="3038330" imgH="4829163" progId="MSGraph.Chart.8">
                  <p:embed followColorScheme="full"/>
                </p:oleObj>
              </mc:Choice>
              <mc:Fallback>
                <p:oleObj name="Chart" r:id="rId5" imgW="3038330" imgH="4829163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2429" y="1100451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5960500" y="969646"/>
            <a:ext cx="24240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Počet pacientů přijatých k léčbě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/>
        </p:nvSpPr>
        <p:spPr>
          <a:xfrm>
            <a:off x="81684" y="109659"/>
            <a:ext cx="3163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pacientů přijatých k léčbě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063660"/>
              </p:ext>
            </p:extLst>
          </p:nvPr>
        </p:nvGraphicFramePr>
        <p:xfrm>
          <a:off x="495300" y="658813"/>
          <a:ext cx="406241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Graf" r:id="rId3" imgW="4067100" imgH="2743315" progId="MSGraph.Chart.8">
                  <p:embed followColorScheme="full"/>
                </p:oleObj>
              </mc:Choice>
              <mc:Fallback>
                <p:oleObj name="Graf" r:id="rId3" imgW="4067100" imgH="2743315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658813"/>
                        <a:ext cx="4062413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2"/>
          <p:cNvCxnSpPr/>
          <p:nvPr/>
        </p:nvCxnSpPr>
        <p:spPr>
          <a:xfrm>
            <a:off x="2228247" y="3652868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3"/>
          <p:cNvSpPr txBox="1"/>
          <p:nvPr/>
        </p:nvSpPr>
        <p:spPr>
          <a:xfrm>
            <a:off x="2461003" y="3513750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6" name="Straight Connector 14"/>
          <p:cNvCxnSpPr/>
          <p:nvPr/>
        </p:nvCxnSpPr>
        <p:spPr>
          <a:xfrm>
            <a:off x="2228247" y="3946474"/>
            <a:ext cx="23275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5"/>
          <p:cNvSpPr txBox="1"/>
          <p:nvPr/>
        </p:nvSpPr>
        <p:spPr>
          <a:xfrm>
            <a:off x="2461003" y="3815669"/>
            <a:ext cx="1204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ambulantní: doma</a:t>
            </a:r>
          </a:p>
        </p:txBody>
      </p:sp>
      <p:cxnSp>
        <p:nvCxnSpPr>
          <p:cNvPr id="8" name="Straight Connector 16"/>
          <p:cNvCxnSpPr/>
          <p:nvPr/>
        </p:nvCxnSpPr>
        <p:spPr>
          <a:xfrm>
            <a:off x="2228247" y="4099540"/>
            <a:ext cx="23275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7"/>
          <p:cNvSpPr txBox="1"/>
          <p:nvPr/>
        </p:nvSpPr>
        <p:spPr>
          <a:xfrm>
            <a:off x="2461003" y="3968735"/>
            <a:ext cx="2515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hospitalizovaní: na lůžkovém rehab. odd.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818190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1" name="TextBox 4"/>
          <p:cNvSpPr txBox="1"/>
          <p:nvPr/>
        </p:nvSpPr>
        <p:spPr>
          <a:xfrm rot="16200000">
            <a:off x="-127350" y="1745673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pacientů</a:t>
            </a:r>
          </a:p>
        </p:txBody>
      </p:sp>
      <p:cxnSp>
        <p:nvCxnSpPr>
          <p:cNvPr id="12" name="Straight Connector 16"/>
          <p:cNvCxnSpPr/>
          <p:nvPr/>
        </p:nvCxnSpPr>
        <p:spPr>
          <a:xfrm>
            <a:off x="2228247" y="3794742"/>
            <a:ext cx="2327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7"/>
          <p:cNvSpPr txBox="1"/>
          <p:nvPr/>
        </p:nvSpPr>
        <p:spPr>
          <a:xfrm>
            <a:off x="2461003" y="3663937"/>
            <a:ext cx="1997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ambulantní: ve zdravot. zařízení</a:t>
            </a:r>
          </a:p>
        </p:txBody>
      </p:sp>
      <p:cxnSp>
        <p:nvCxnSpPr>
          <p:cNvPr id="16" name="Straight Connector 16"/>
          <p:cNvCxnSpPr/>
          <p:nvPr/>
        </p:nvCxnSpPr>
        <p:spPr>
          <a:xfrm>
            <a:off x="2235684" y="4263091"/>
            <a:ext cx="232756" cy="0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7"/>
          <p:cNvSpPr txBox="1"/>
          <p:nvPr/>
        </p:nvSpPr>
        <p:spPr>
          <a:xfrm>
            <a:off x="2468440" y="4132286"/>
            <a:ext cx="20810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hospitalizovaní: ostatní nem. odd.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396247"/>
              </p:ext>
            </p:extLst>
          </p:nvPr>
        </p:nvGraphicFramePr>
        <p:xfrm>
          <a:off x="4889115" y="647700"/>
          <a:ext cx="36766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Chart" r:id="rId5" imgW="3695696" imgH="2743200" progId="MSGraph.Chart.8">
                  <p:embed followColorScheme="full"/>
                </p:oleObj>
              </mc:Choice>
              <mc:Fallback>
                <p:oleObj name="Chart" r:id="rId5" imgW="3695696" imgH="2743200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115" y="647700"/>
                        <a:ext cx="367665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2"/>
          <p:cNvCxnSpPr/>
          <p:nvPr/>
        </p:nvCxnSpPr>
        <p:spPr>
          <a:xfrm>
            <a:off x="6372781" y="3638003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3"/>
          <p:cNvSpPr txBox="1"/>
          <p:nvPr/>
        </p:nvSpPr>
        <p:spPr>
          <a:xfrm>
            <a:off x="6605537" y="3498885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22" name="Straight Connector 14"/>
          <p:cNvCxnSpPr/>
          <p:nvPr/>
        </p:nvCxnSpPr>
        <p:spPr>
          <a:xfrm>
            <a:off x="6372781" y="3931609"/>
            <a:ext cx="23275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5"/>
          <p:cNvSpPr txBox="1"/>
          <p:nvPr/>
        </p:nvSpPr>
        <p:spPr>
          <a:xfrm>
            <a:off x="6605537" y="3800804"/>
            <a:ext cx="1204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ambulantní: doma</a:t>
            </a:r>
          </a:p>
        </p:txBody>
      </p:sp>
      <p:cxnSp>
        <p:nvCxnSpPr>
          <p:cNvPr id="24" name="Straight Connector 16"/>
          <p:cNvCxnSpPr/>
          <p:nvPr/>
        </p:nvCxnSpPr>
        <p:spPr>
          <a:xfrm>
            <a:off x="6372781" y="4084675"/>
            <a:ext cx="23275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7"/>
          <p:cNvSpPr txBox="1"/>
          <p:nvPr/>
        </p:nvSpPr>
        <p:spPr>
          <a:xfrm>
            <a:off x="6605537" y="3953870"/>
            <a:ext cx="2515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hospitalizovaní: na lůžkovém rehab. odd.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5962724" y="3324024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8" name="TextBox 4"/>
          <p:cNvSpPr txBox="1"/>
          <p:nvPr/>
        </p:nvSpPr>
        <p:spPr>
          <a:xfrm rot="16200000">
            <a:off x="4209817" y="1646170"/>
            <a:ext cx="1156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pacientů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na 1000 osob</a:t>
            </a:r>
          </a:p>
        </p:txBody>
      </p:sp>
      <p:cxnSp>
        <p:nvCxnSpPr>
          <p:cNvPr id="29" name="Straight Connector 16"/>
          <p:cNvCxnSpPr/>
          <p:nvPr/>
        </p:nvCxnSpPr>
        <p:spPr>
          <a:xfrm>
            <a:off x="6372781" y="3779877"/>
            <a:ext cx="2327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7"/>
          <p:cNvSpPr txBox="1"/>
          <p:nvPr/>
        </p:nvSpPr>
        <p:spPr>
          <a:xfrm>
            <a:off x="6605537" y="3649072"/>
            <a:ext cx="1997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ambulantní: ve zdravot. zařízení</a:t>
            </a:r>
          </a:p>
        </p:txBody>
      </p:sp>
      <p:cxnSp>
        <p:nvCxnSpPr>
          <p:cNvPr id="31" name="Straight Connector 16"/>
          <p:cNvCxnSpPr/>
          <p:nvPr/>
        </p:nvCxnSpPr>
        <p:spPr>
          <a:xfrm>
            <a:off x="6380218" y="4248226"/>
            <a:ext cx="232756" cy="0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7"/>
          <p:cNvSpPr txBox="1"/>
          <p:nvPr/>
        </p:nvSpPr>
        <p:spPr>
          <a:xfrm>
            <a:off x="6612974" y="4117421"/>
            <a:ext cx="20810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hospitalizovaní: ostatní nem. odd.</a:t>
            </a:r>
          </a:p>
        </p:txBody>
      </p:sp>
    </p:spTree>
    <p:extLst>
      <p:ext uri="{BB962C8B-B14F-4D97-AF65-F5344CB8AC3E}">
        <p14:creationId xmlns:p14="http://schemas.microsoft.com/office/powerpoint/2010/main" val="378326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322</Words>
  <Application>Microsoft Office PowerPoint</Application>
  <PresentationFormat>Předvádění na obrazovce (4:3)</PresentationFormat>
  <Paragraphs>100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rehabilitační a fyzikální medicíny (FBLR)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82</cp:revision>
  <dcterms:created xsi:type="dcterms:W3CDTF">2016-09-04T18:54:49Z</dcterms:created>
  <dcterms:modified xsi:type="dcterms:W3CDTF">2017-10-03T08:27:07Z</dcterms:modified>
</cp:coreProperties>
</file>