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8" r:id="rId3"/>
    <p:sldId id="274" r:id="rId4"/>
    <p:sldId id="275" r:id="rId5"/>
    <p:sldId id="276" r:id="rId6"/>
    <p:sldId id="273" r:id="rId7"/>
    <p:sldId id="267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669900"/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9246" y="1161139"/>
            <a:ext cx="5778359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logopedie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K/26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797619"/>
              </p:ext>
            </p:extLst>
          </p:nvPr>
        </p:nvGraphicFramePr>
        <p:xfrm>
          <a:off x="4724400" y="1162050"/>
          <a:ext cx="37719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Chart" r:id="rId3" imgW="3771721" imgH="2743200" progId="MSGraph.Chart.8">
                  <p:embed followColorScheme="full"/>
                </p:oleObj>
              </mc:Choice>
              <mc:Fallback>
                <p:oleObj name="Chart" r:id="rId3" imgW="3771721" imgH="2743200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162050"/>
                        <a:ext cx="377190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424964"/>
              </p:ext>
            </p:extLst>
          </p:nvPr>
        </p:nvGraphicFramePr>
        <p:xfrm>
          <a:off x="731656" y="1176135"/>
          <a:ext cx="3551238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Chart" r:id="rId5" imgW="3562181" imgH="2743200" progId="MSGraph.Chart.8">
                  <p:embed followColorScheme="full"/>
                </p:oleObj>
              </mc:Choice>
              <mc:Fallback>
                <p:oleObj name="Chart" r:id="rId5" imgW="3562181" imgH="2743200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656" y="1176135"/>
                        <a:ext cx="3551238" cy="273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499852"/>
              </p:ext>
            </p:extLst>
          </p:nvPr>
        </p:nvGraphicFramePr>
        <p:xfrm>
          <a:off x="346747" y="1773046"/>
          <a:ext cx="6567009" cy="3389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4951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Léčebna pro dlouhodobě nemocné (LDN)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ambulantní zařízení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Samostatné zařízení logopeda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669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3222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421434"/>
              </p:ext>
            </p:extLst>
          </p:nvPr>
        </p:nvGraphicFramePr>
        <p:xfrm>
          <a:off x="3057525" y="1366953"/>
          <a:ext cx="362902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Chart" r:id="rId3" imgW="3619672" imgH="3943421" progId="MSGraph.Chart.8">
                  <p:embed followColorScheme="full"/>
                </p:oleObj>
              </mc:Choice>
              <mc:Fallback>
                <p:oleObj name="Chart" r:id="rId3" imgW="3619672" imgH="3943421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66953"/>
                        <a:ext cx="3629025" cy="393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34853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Chart" r:id="rId3" imgW="3629127" imgH="4286179" progId="MSGraph.Chart.8">
                  <p:embed followColorScheme="full"/>
                </p:oleObj>
              </mc:Choice>
              <mc:Fallback>
                <p:oleObj name="Chart" r:id="rId3" imgW="3629127" imgH="4286179" progId="MSGraph.Chart.8">
                  <p:embed followColorScheme="full"/>
                  <p:pic>
                    <p:nvPicPr>
                      <p:cNvPr id="20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514039"/>
              </p:ext>
            </p:extLst>
          </p:nvPr>
        </p:nvGraphicFramePr>
        <p:xfrm>
          <a:off x="346747" y="1795349"/>
          <a:ext cx="6567009" cy="369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lvl="1"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lvl="1"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lvl="1"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lvl="1"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lvl="1"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lvl="1"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lvl="1"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lvl="1"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lvl="1"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lvl="1"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lvl="1"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lvl="1"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lvl="1"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lvl="1"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7451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5" b="8283"/>
          <a:stretch/>
        </p:blipFill>
        <p:spPr>
          <a:xfrm>
            <a:off x="0" y="841829"/>
            <a:ext cx="9144000" cy="4940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6295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552186"/>
              </p:ext>
            </p:extLst>
          </p:nvPr>
        </p:nvGraphicFramePr>
        <p:xfrm>
          <a:off x="2733675" y="1123950"/>
          <a:ext cx="30384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Chart" r:id="rId3" imgW="3038330" imgH="4829163" progId="MSGraph.Chart.8">
                  <p:embed followColorScheme="full"/>
                </p:oleObj>
              </mc:Choice>
              <mc:Fallback>
                <p:oleObj name="Chart" r:id="rId3" imgW="3038330" imgH="4829163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675" y="1123950"/>
                        <a:ext cx="3038475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6343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377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392586"/>
              </p:ext>
            </p:extLst>
          </p:nvPr>
        </p:nvGraphicFramePr>
        <p:xfrm>
          <a:off x="123724" y="1576554"/>
          <a:ext cx="2748872" cy="4214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8872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44033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Samostatné zařízení logopeda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Léčebna pro dlouhodobě nemocné (LDN)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ambulantní zařízení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297392"/>
              </p:ext>
            </p:extLst>
          </p:nvPr>
        </p:nvGraphicFramePr>
        <p:xfrm>
          <a:off x="5552429" y="1100451"/>
          <a:ext cx="30384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Chart" r:id="rId5" imgW="3048164" imgH="4838590" progId="MSGraph.Chart.8">
                  <p:embed followColorScheme="full"/>
                </p:oleObj>
              </mc:Choice>
              <mc:Fallback>
                <p:oleObj name="Chart" r:id="rId5" imgW="3048164" imgH="4838590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2429" y="1100451"/>
                        <a:ext cx="3038475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607270" y="969646"/>
            <a:ext cx="944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Pacienti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1"/>
          <p:cNvSpPr txBox="1"/>
          <p:nvPr/>
        </p:nvSpPr>
        <p:spPr>
          <a:xfrm>
            <a:off x="81684" y="109659"/>
            <a:ext cx="2420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léčených osob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136141"/>
              </p:ext>
            </p:extLst>
          </p:nvPr>
        </p:nvGraphicFramePr>
        <p:xfrm>
          <a:off x="490538" y="657225"/>
          <a:ext cx="3926865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Graf" r:id="rId3" imgW="3886286" imgH="2733649" progId="MSGraph.Chart.8">
                  <p:embed followColorScheme="full"/>
                </p:oleObj>
              </mc:Choice>
              <mc:Fallback>
                <p:oleObj name="Graf" r:id="rId3" imgW="3886286" imgH="2733649" progId="MSGraph.Chart.8">
                  <p:embed followColorScheme="full"/>
                  <p:pic>
                    <p:nvPicPr>
                      <p:cNvPr id="16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657225"/>
                        <a:ext cx="3926865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19"/>
          <p:cNvCxnSpPr/>
          <p:nvPr/>
        </p:nvCxnSpPr>
        <p:spPr>
          <a:xfrm>
            <a:off x="2817493" y="3445741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0"/>
          <p:cNvSpPr txBox="1"/>
          <p:nvPr/>
        </p:nvSpPr>
        <p:spPr>
          <a:xfrm>
            <a:off x="3050249" y="3306623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19"/>
          <p:cNvCxnSpPr/>
          <p:nvPr/>
        </p:nvCxnSpPr>
        <p:spPr>
          <a:xfrm>
            <a:off x="2817493" y="3609292"/>
            <a:ext cx="232756" cy="0"/>
          </a:xfrm>
          <a:prstGeom prst="line">
            <a:avLst/>
          </a:prstGeom>
          <a:ln w="127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0"/>
          <p:cNvSpPr txBox="1"/>
          <p:nvPr/>
        </p:nvSpPr>
        <p:spPr>
          <a:xfrm>
            <a:off x="3050249" y="3492476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vstupních vyšetření</a:t>
            </a:r>
          </a:p>
        </p:txBody>
      </p:sp>
      <p:cxnSp>
        <p:nvCxnSpPr>
          <p:cNvPr id="8" name="Straight Connector 19"/>
          <p:cNvCxnSpPr/>
          <p:nvPr/>
        </p:nvCxnSpPr>
        <p:spPr>
          <a:xfrm>
            <a:off x="2817493" y="3783994"/>
            <a:ext cx="232756" cy="0"/>
          </a:xfrm>
          <a:prstGeom prst="line">
            <a:avLst/>
          </a:prstGeom>
          <a:ln w="127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0"/>
          <p:cNvSpPr txBox="1"/>
          <p:nvPr/>
        </p:nvSpPr>
        <p:spPr>
          <a:xfrm>
            <a:off x="3050249" y="3656027"/>
            <a:ext cx="18325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pacientů s ukončenou léčbou</a:t>
            </a:r>
          </a:p>
        </p:txBody>
      </p:sp>
      <p:sp>
        <p:nvSpPr>
          <p:cNvPr id="10" name="TextBox 4"/>
          <p:cNvSpPr txBox="1"/>
          <p:nvPr/>
        </p:nvSpPr>
        <p:spPr>
          <a:xfrm rot="16200000">
            <a:off x="-127348" y="1745673"/>
            <a:ext cx="1117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pacientů</a:t>
            </a:r>
          </a:p>
        </p:txBody>
      </p:sp>
      <p:sp>
        <p:nvSpPr>
          <p:cNvPr id="11" name="TextBox 48"/>
          <p:cNvSpPr txBox="1"/>
          <p:nvPr/>
        </p:nvSpPr>
        <p:spPr>
          <a:xfrm>
            <a:off x="2241935" y="333888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2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086094"/>
              </p:ext>
            </p:extLst>
          </p:nvPr>
        </p:nvGraphicFramePr>
        <p:xfrm>
          <a:off x="4862512" y="657225"/>
          <a:ext cx="39276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Chart" r:id="rId5" imgW="3600382" imgH="2752627" progId="MSGraph.Chart.8">
                  <p:embed followColorScheme="full"/>
                </p:oleObj>
              </mc:Choice>
              <mc:Fallback>
                <p:oleObj name="Chart" r:id="rId5" imgW="3600382" imgH="2752627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2512" y="657225"/>
                        <a:ext cx="39276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19"/>
          <p:cNvCxnSpPr/>
          <p:nvPr/>
        </p:nvCxnSpPr>
        <p:spPr>
          <a:xfrm>
            <a:off x="6995476" y="3442027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0"/>
          <p:cNvSpPr txBox="1"/>
          <p:nvPr/>
        </p:nvSpPr>
        <p:spPr>
          <a:xfrm>
            <a:off x="7228232" y="3302909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19"/>
          <p:cNvCxnSpPr/>
          <p:nvPr/>
        </p:nvCxnSpPr>
        <p:spPr>
          <a:xfrm>
            <a:off x="6995476" y="3605578"/>
            <a:ext cx="232756" cy="0"/>
          </a:xfrm>
          <a:prstGeom prst="line">
            <a:avLst/>
          </a:prstGeom>
          <a:ln w="127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0"/>
          <p:cNvSpPr txBox="1"/>
          <p:nvPr/>
        </p:nvSpPr>
        <p:spPr>
          <a:xfrm>
            <a:off x="7228232" y="3488762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vstupních vyšetření</a:t>
            </a:r>
          </a:p>
        </p:txBody>
      </p:sp>
      <p:cxnSp>
        <p:nvCxnSpPr>
          <p:cNvPr id="30" name="Straight Connector 19"/>
          <p:cNvCxnSpPr/>
          <p:nvPr/>
        </p:nvCxnSpPr>
        <p:spPr>
          <a:xfrm>
            <a:off x="6995476" y="3780280"/>
            <a:ext cx="232756" cy="0"/>
          </a:xfrm>
          <a:prstGeom prst="line">
            <a:avLst/>
          </a:prstGeom>
          <a:ln w="127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0"/>
          <p:cNvSpPr txBox="1"/>
          <p:nvPr/>
        </p:nvSpPr>
        <p:spPr>
          <a:xfrm>
            <a:off x="7228232" y="3652313"/>
            <a:ext cx="18325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pacientů s ukončenou léčbou</a:t>
            </a:r>
          </a:p>
        </p:txBody>
      </p:sp>
      <p:sp>
        <p:nvSpPr>
          <p:cNvPr id="32" name="TextBox 4"/>
          <p:cNvSpPr txBox="1"/>
          <p:nvPr/>
        </p:nvSpPr>
        <p:spPr>
          <a:xfrm rot="16200000">
            <a:off x="3763379" y="1741959"/>
            <a:ext cx="2048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pacientů  na 1000 osob</a:t>
            </a:r>
          </a:p>
        </p:txBody>
      </p:sp>
      <p:sp>
        <p:nvSpPr>
          <p:cNvPr id="33" name="TextBox 48"/>
          <p:cNvSpPr txBox="1"/>
          <p:nvPr/>
        </p:nvSpPr>
        <p:spPr>
          <a:xfrm>
            <a:off x="6419918" y="333517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378326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262</Words>
  <Application>Microsoft Office PowerPoint</Application>
  <PresentationFormat>Předvádění na obrazovce (4:3)</PresentationFormat>
  <Paragraphs>92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Chart</vt:lpstr>
      <vt:lpstr>Graf aplikace Microsoft Graph</vt:lpstr>
      <vt:lpstr>ZDRAVOTNICTVÍ ČR: Stručný přehled činnosti oboru: logopedie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77</cp:revision>
  <dcterms:created xsi:type="dcterms:W3CDTF">2016-09-04T18:54:49Z</dcterms:created>
  <dcterms:modified xsi:type="dcterms:W3CDTF">2017-10-03T08:29:50Z</dcterms:modified>
</cp:coreProperties>
</file>