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6" r:id="rId6"/>
    <p:sldId id="273" r:id="rId7"/>
    <p:sldId id="27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FF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702" y="1161139"/>
            <a:ext cx="5845267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tkáňová banka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K/29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67523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70989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03177"/>
              </p:ext>
            </p:extLst>
          </p:nvPr>
        </p:nvGraphicFramePr>
        <p:xfrm>
          <a:off x="346747" y="1773042"/>
          <a:ext cx="6567009" cy="4179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43524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2778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45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103394"/>
              </p:ext>
            </p:extLst>
          </p:nvPr>
        </p:nvGraphicFramePr>
        <p:xfrm>
          <a:off x="3060700" y="1363663"/>
          <a:ext cx="3611563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Chart" r:id="rId3" imgW="3629127" imgH="1857457" progId="MSGraph.Chart.8">
                  <p:embed followColorScheme="full"/>
                </p:oleObj>
              </mc:Choice>
              <mc:Fallback>
                <p:oleObj name="Chart" r:id="rId3" imgW="3629127" imgH="1857457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183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12320"/>
              </p:ext>
            </p:extLst>
          </p:nvPr>
        </p:nvGraphicFramePr>
        <p:xfrm>
          <a:off x="3060700" y="1371600"/>
          <a:ext cx="3611563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hart" r:id="rId3" imgW="3629127" imgH="3695684" progId="MSGraph.Chart.8">
                  <p:embed followColorScheme="full"/>
                </p:oleObj>
              </mc:Choice>
              <mc:Fallback>
                <p:oleObj name="Chart" r:id="rId3" imgW="3629127" imgH="3695684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71600"/>
                        <a:ext cx="3611563" cy="368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86174"/>
              </p:ext>
            </p:extLst>
          </p:nvPr>
        </p:nvGraphicFramePr>
        <p:xfrm>
          <a:off x="346747" y="1795349"/>
          <a:ext cx="6567009" cy="3958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9515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9009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81101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0074"/>
          <a:stretch/>
        </p:blipFill>
        <p:spPr>
          <a:xfrm>
            <a:off x="0" y="754743"/>
            <a:ext cx="9144000" cy="4911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0916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163184"/>
              </p:ext>
            </p:extLst>
          </p:nvPr>
        </p:nvGraphicFramePr>
        <p:xfrm>
          <a:off x="2733675" y="1123950"/>
          <a:ext cx="3038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Chart" r:id="rId3" imgW="3038330" imgH="2438526" progId="MSGraph.Chart.8">
                  <p:embed followColorScheme="full"/>
                </p:oleObj>
              </mc:Choice>
              <mc:Fallback>
                <p:oleObj name="Chart" r:id="rId3" imgW="3038330" imgH="2438526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24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71643"/>
              </p:ext>
            </p:extLst>
          </p:nvPr>
        </p:nvGraphicFramePr>
        <p:xfrm>
          <a:off x="123724" y="1576554"/>
          <a:ext cx="2697114" cy="3692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114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6437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6130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61307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61307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61307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596086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77559"/>
              </p:ext>
            </p:extLst>
          </p:nvPr>
        </p:nvGraphicFramePr>
        <p:xfrm>
          <a:off x="5553075" y="1104900"/>
          <a:ext cx="3038475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Chart" r:id="rId5" imgW="3038330" imgH="2504890" progId="MSGraph.Chart.8">
                  <p:embed followColorScheme="full"/>
                </p:oleObj>
              </mc:Choice>
              <mc:Fallback>
                <p:oleObj name="Chart" r:id="rId5" imgW="3038330" imgH="2504890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7076523" y="3019057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7309279" y="2881296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dárců</a:t>
            </a:r>
          </a:p>
        </p:txBody>
      </p:sp>
      <p:cxnSp>
        <p:nvCxnSpPr>
          <p:cNvPr id="14" name="Straight Connector 23"/>
          <p:cNvCxnSpPr/>
          <p:nvPr/>
        </p:nvCxnSpPr>
        <p:spPr>
          <a:xfrm>
            <a:off x="7076523" y="3199457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/>
          <p:cNvSpPr txBox="1"/>
          <p:nvPr/>
        </p:nvSpPr>
        <p:spPr>
          <a:xfrm>
            <a:off x="7309279" y="3068652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příjemců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78818"/>
              </p:ext>
            </p:extLst>
          </p:nvPr>
        </p:nvGraphicFramePr>
        <p:xfrm>
          <a:off x="495357" y="655953"/>
          <a:ext cx="3598934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Graf" r:id="rId3" imgW="3581486" imgH="2743315" progId="MSGraph.Chart.8">
                  <p:embed followColorScheme="full"/>
                </p:oleObj>
              </mc:Choice>
              <mc:Fallback>
                <p:oleObj name="Graf" r:id="rId3" imgW="3581486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57" y="655953"/>
                        <a:ext cx="3598934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367657" y="1745673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dárců/ příjemců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705253" y="2539557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2938009" y="2401796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dárců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2705253" y="2719957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2938009" y="2589152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příjemců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119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Odebrané lidské tkáně a buňky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33383"/>
              </p:ext>
            </p:extLst>
          </p:nvPr>
        </p:nvGraphicFramePr>
        <p:xfrm>
          <a:off x="4907515" y="652239"/>
          <a:ext cx="3598934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5" imgW="3562181" imgH="2752627" progId="MSGraph.Chart.8">
                  <p:embed followColorScheme="full"/>
                </p:oleObj>
              </mc:Choice>
              <mc:Fallback>
                <p:oleObj name="Chart" r:id="rId5" imgW="3562181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7515" y="652239"/>
                        <a:ext cx="3598934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/>
          <p:nvPr/>
        </p:nvSpPr>
        <p:spPr>
          <a:xfrm rot="16200000">
            <a:off x="4025265" y="1657321"/>
            <a:ext cx="1592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dárců/ příjemců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</a:t>
            </a:r>
          </a:p>
        </p:txBody>
      </p:sp>
      <p:cxnSp>
        <p:nvCxnSpPr>
          <p:cNvPr id="24" name="Straight Connector 19"/>
          <p:cNvCxnSpPr/>
          <p:nvPr/>
        </p:nvCxnSpPr>
        <p:spPr>
          <a:xfrm>
            <a:off x="7117411" y="2535843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/>
          <p:nvPr/>
        </p:nvSpPr>
        <p:spPr>
          <a:xfrm>
            <a:off x="7350167" y="2398082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dárců</a:t>
            </a:r>
          </a:p>
        </p:txBody>
      </p:sp>
      <p:cxnSp>
        <p:nvCxnSpPr>
          <p:cNvPr id="26" name="Straight Connector 23"/>
          <p:cNvCxnSpPr/>
          <p:nvPr/>
        </p:nvCxnSpPr>
        <p:spPr>
          <a:xfrm>
            <a:off x="7117411" y="2716243"/>
            <a:ext cx="232756" cy="0"/>
          </a:xfrm>
          <a:prstGeom prst="line">
            <a:avLst/>
          </a:prstGeom>
          <a:ln w="127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4"/>
          <p:cNvSpPr txBox="1"/>
          <p:nvPr/>
        </p:nvSpPr>
        <p:spPr>
          <a:xfrm>
            <a:off x="7350167" y="2585438"/>
            <a:ext cx="1021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příjemců</a:t>
            </a:r>
          </a:p>
        </p:txBody>
      </p:sp>
      <p:sp>
        <p:nvSpPr>
          <p:cNvPr id="28" name="TextBox 48"/>
          <p:cNvSpPr txBox="1"/>
          <p:nvPr/>
        </p:nvSpPr>
        <p:spPr>
          <a:xfrm>
            <a:off x="6654093" y="333517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82836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201</Words>
  <Application>Microsoft Office PowerPoint</Application>
  <PresentationFormat>Předvádění na obrazovce (4:3)</PresentationFormat>
  <Paragraphs>66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tkáňová banka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73</cp:revision>
  <dcterms:created xsi:type="dcterms:W3CDTF">2016-09-04T18:54:49Z</dcterms:created>
  <dcterms:modified xsi:type="dcterms:W3CDTF">2017-10-03T08:32:48Z</dcterms:modified>
</cp:coreProperties>
</file>