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8" r:id="rId3"/>
    <p:sldId id="274" r:id="rId4"/>
    <p:sldId id="259" r:id="rId5"/>
    <p:sldId id="278" r:id="rId6"/>
    <p:sldId id="273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6221" y="1161139"/>
            <a:ext cx="6045989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pracovní lékařství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K/27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204191"/>
              </p:ext>
            </p:extLst>
          </p:nvPr>
        </p:nvGraphicFramePr>
        <p:xfrm>
          <a:off x="4727575" y="1160463"/>
          <a:ext cx="3914775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Chart" r:id="rId3" imgW="3933982" imgH="2733773" progId="MSGraph.Chart.8">
                  <p:embed followColorScheme="full"/>
                </p:oleObj>
              </mc:Choice>
              <mc:Fallback>
                <p:oleObj name="Chart" r:id="rId3" imgW="3933982" imgH="2733773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7575" y="1160463"/>
                        <a:ext cx="3914775" cy="273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103501"/>
              </p:ext>
            </p:extLst>
          </p:nvPr>
        </p:nvGraphicFramePr>
        <p:xfrm>
          <a:off x="731656" y="1176135"/>
          <a:ext cx="3551238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Chart" r:id="rId5" imgW="3543269" imgH="2723969" progId="MSGraph.Chart.8">
                  <p:embed followColorScheme="full"/>
                </p:oleObj>
              </mc:Choice>
              <mc:Fallback>
                <p:oleObj name="Chart" r:id="rId5" imgW="3543269" imgH="2723969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5"/>
                        <a:ext cx="3551238" cy="273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34700"/>
              </p:ext>
            </p:extLst>
          </p:nvPr>
        </p:nvGraphicFramePr>
        <p:xfrm>
          <a:off x="346747" y="1773046"/>
          <a:ext cx="6567009" cy="3471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6157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4435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55377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Psychiatrická léčebna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4435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4435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4435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Zařízení závodní preventivní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4435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4435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4435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4435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057794"/>
              </p:ext>
            </p:extLst>
          </p:nvPr>
        </p:nvGraphicFramePr>
        <p:xfrm>
          <a:off x="3060700" y="1363663"/>
          <a:ext cx="3611563" cy="336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Chart" r:id="rId3" imgW="3648039" imgH="3391010" progId="MSGraph.Chart.8">
                  <p:embed followColorScheme="full"/>
                </p:oleObj>
              </mc:Choice>
              <mc:Fallback>
                <p:oleObj name="Chart" r:id="rId3" imgW="3648039" imgH="3391010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63663"/>
                        <a:ext cx="3611563" cy="336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025808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Chart" r:id="rId3" imgW="3600382" imgH="4295606" progId="MSGraph.Chart.8">
                  <p:embed followColorScheme="full"/>
                </p:oleObj>
              </mc:Choice>
              <mc:Fallback>
                <p:oleObj name="Chart" r:id="rId3" imgW="3600382" imgH="4295606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950013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5" b="9676"/>
          <a:stretch/>
        </p:blipFill>
        <p:spPr>
          <a:xfrm>
            <a:off x="0" y="841829"/>
            <a:ext cx="9144000" cy="4850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210897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35655"/>
              </p:ext>
            </p:extLst>
          </p:nvPr>
        </p:nvGraphicFramePr>
        <p:xfrm>
          <a:off x="2735263" y="1123950"/>
          <a:ext cx="3030537" cy="399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" name="Chart" r:id="rId3" imgW="3038330" imgH="4019589" progId="MSGraph.Chart.8">
                  <p:embed followColorScheme="full"/>
                </p:oleObj>
              </mc:Choice>
              <mc:Fallback>
                <p:oleObj name="Chart" r:id="rId3" imgW="3038330" imgH="4019589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263" y="1123950"/>
                        <a:ext cx="3030537" cy="399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634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102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269485"/>
              </p:ext>
            </p:extLst>
          </p:nvPr>
        </p:nvGraphicFramePr>
        <p:xfrm>
          <a:off x="123724" y="1576554"/>
          <a:ext cx="2722993" cy="4214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2993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4033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Zařízení závodní preventivní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Psychiatrická léčebna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030501"/>
              </p:ext>
            </p:extLst>
          </p:nvPr>
        </p:nvGraphicFramePr>
        <p:xfrm>
          <a:off x="5553075" y="1104900"/>
          <a:ext cx="3036888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3" name="Chart" r:id="rId5" imgW="3038330" imgH="4029016" progId="MSGraph.Chart.8">
                  <p:embed followColorScheme="full"/>
                </p:oleObj>
              </mc:Choice>
              <mc:Fallback>
                <p:oleObj name="Chart" r:id="rId5" imgW="3038330" imgH="4029016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1104900"/>
                        <a:ext cx="3036888" cy="402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417702" y="969646"/>
            <a:ext cx="1491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Vyšetřené osoby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867810"/>
              </p:ext>
            </p:extLst>
          </p:nvPr>
        </p:nvGraphicFramePr>
        <p:xfrm>
          <a:off x="490537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Graf" r:id="rId3" imgW="3762300" imgH="2733649" progId="MSGraph.Chart.8">
                  <p:embed followColorScheme="full"/>
                </p:oleObj>
              </mc:Choice>
              <mc:Fallback>
                <p:oleObj name="Graf" r:id="rId3" imgW="3762300" imgH="2733649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7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459031" y="1661035"/>
            <a:ext cx="1736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provedených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zdravotnických prohlídek</a:t>
            </a:r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135413"/>
              </p:ext>
            </p:extLst>
          </p:nvPr>
        </p:nvGraphicFramePr>
        <p:xfrm>
          <a:off x="4918075" y="657224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Chart" r:id="rId5" imgW="3981639" imgH="2723969" progId="MSGraph.Chart.8">
                  <p:embed followColorScheme="full"/>
                </p:oleObj>
              </mc:Choice>
              <mc:Fallback>
                <p:oleObj name="Chart" r:id="rId5" imgW="3981639" imgH="2723969" progId="MSGraph.Chart.8">
                  <p:embed followColorScheme="full"/>
                  <p:pic>
                    <p:nvPicPr>
                      <p:cNvPr id="5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8075" y="657224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 rot="16200000">
            <a:off x="3434803" y="1717473"/>
            <a:ext cx="2624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provedených zdravotnických prohlídek na 1000 osob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2861371" y="2485162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094127" y="2346044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404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6.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provedených zdravotnických prohlídek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591177" y="324733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6702034" y="3245002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17" name="Straight Connector 19"/>
          <p:cNvCxnSpPr/>
          <p:nvPr/>
        </p:nvCxnSpPr>
        <p:spPr>
          <a:xfrm>
            <a:off x="7251227" y="2470296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"/>
          <p:cNvSpPr txBox="1"/>
          <p:nvPr/>
        </p:nvSpPr>
        <p:spPr>
          <a:xfrm>
            <a:off x="7483983" y="2331178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</p:spTree>
    <p:extLst>
      <p:ext uri="{BB962C8B-B14F-4D97-AF65-F5344CB8AC3E}">
        <p14:creationId xmlns:p14="http://schemas.microsoft.com/office/powerpoint/2010/main" val="195288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105435"/>
              </p:ext>
            </p:extLst>
          </p:nvPr>
        </p:nvGraphicFramePr>
        <p:xfrm>
          <a:off x="490538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Graf" r:id="rId3" imgW="4048157" imgH="2752636" progId="MSGraph.Chart.8">
                  <p:embed followColorScheme="full"/>
                </p:oleObj>
              </mc:Choice>
              <mc:Fallback>
                <p:oleObj name="Graf" r:id="rId3" imgW="4048157" imgH="2752636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430979" y="1745673"/>
            <a:ext cx="16802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vyšetřených osob</a:t>
            </a:r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535713"/>
              </p:ext>
            </p:extLst>
          </p:nvPr>
        </p:nvGraphicFramePr>
        <p:xfrm>
          <a:off x="4918074" y="657224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Chart" r:id="rId5" imgW="3819378" imgH="2723969" progId="MSGraph.Chart.8">
                  <p:embed followColorScheme="full"/>
                </p:oleObj>
              </mc:Choice>
              <mc:Fallback>
                <p:oleObj name="Chart" r:id="rId5" imgW="3819378" imgH="2723969" progId="MSGraph.Chart.8">
                  <p:embed followColorScheme="full"/>
                  <p:pic>
                    <p:nvPicPr>
                      <p:cNvPr id="5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8074" y="657224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 rot="16200000">
            <a:off x="3434803" y="1717473"/>
            <a:ext cx="2624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vyšetřených osob</a:t>
            </a:r>
          </a:p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na 1000 osob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2861371" y="2485162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094127" y="2346044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263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7.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vyšetřených osob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591177" y="329841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6809176" y="329841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17" name="Straight Connector 19"/>
          <p:cNvCxnSpPr/>
          <p:nvPr/>
        </p:nvCxnSpPr>
        <p:spPr>
          <a:xfrm>
            <a:off x="7251227" y="2470296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"/>
          <p:cNvSpPr txBox="1"/>
          <p:nvPr/>
        </p:nvSpPr>
        <p:spPr>
          <a:xfrm>
            <a:off x="7483983" y="2331178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</p:spTree>
    <p:extLst>
      <p:ext uri="{BB962C8B-B14F-4D97-AF65-F5344CB8AC3E}">
        <p14:creationId xmlns:p14="http://schemas.microsoft.com/office/powerpoint/2010/main" val="356146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619309"/>
              </p:ext>
            </p:extLst>
          </p:nvPr>
        </p:nvGraphicFramePr>
        <p:xfrm>
          <a:off x="490537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Graf" r:id="rId3" imgW="4362601" imgH="2733649" progId="MSGraph.Chart.8">
                  <p:embed followColorScheme="full"/>
                </p:oleObj>
              </mc:Choice>
              <mc:Fallback>
                <p:oleObj name="Graf" r:id="rId3" imgW="4362601" imgH="2733649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7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657804" y="1745673"/>
            <a:ext cx="2133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návštěv pracovišť klientů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2861371" y="2485162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094127" y="2346044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3127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8.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návštěv pracovišť klientů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425033" y="3298420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280455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274</Words>
  <Application>Microsoft Office PowerPoint</Application>
  <PresentationFormat>Předvádění na obrazovce (4:3)</PresentationFormat>
  <Paragraphs>95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pracovní lékařství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83</cp:revision>
  <dcterms:created xsi:type="dcterms:W3CDTF">2016-09-04T18:54:49Z</dcterms:created>
  <dcterms:modified xsi:type="dcterms:W3CDTF">2017-10-03T08:30:51Z</dcterms:modified>
</cp:coreProperties>
</file>