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74" r:id="rId4"/>
    <p:sldId id="259" r:id="rId5"/>
    <p:sldId id="277" r:id="rId6"/>
    <p:sldId id="273" r:id="rId7"/>
    <p:sldId id="275" r:id="rId8"/>
    <p:sldId id="27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33CCCC"/>
    <a:srgbClr val="800000"/>
    <a:srgbClr val="9933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488" y="1161139"/>
            <a:ext cx="6032814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hemodialyzační středisko (HDS)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K/28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576523"/>
              </p:ext>
            </p:extLst>
          </p:nvPr>
        </p:nvGraphicFramePr>
        <p:xfrm>
          <a:off x="4727575" y="1160462"/>
          <a:ext cx="3816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hart" r:id="rId3" imgW="3962349" imgH="2733773" progId="MSGraph.Chart.8">
                  <p:embed followColorScheme="full"/>
                </p:oleObj>
              </mc:Choice>
              <mc:Fallback>
                <p:oleObj name="Chart" r:id="rId3" imgW="3962349" imgH="2733773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1160462"/>
                        <a:ext cx="3816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879492"/>
              </p:ext>
            </p:extLst>
          </p:nvPr>
        </p:nvGraphicFramePr>
        <p:xfrm>
          <a:off x="736599" y="117157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hart" r:id="rId5" imgW="3666951" imgH="2733773" progId="MSGraph.Chart.8">
                  <p:embed followColorScheme="full"/>
                </p:oleObj>
              </mc:Choice>
              <mc:Fallback>
                <p:oleObj name="Chart" r:id="rId5" imgW="3666951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599" y="117157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52336"/>
              </p:ext>
            </p:extLst>
          </p:nvPr>
        </p:nvGraphicFramePr>
        <p:xfrm>
          <a:off x="346747" y="1773046"/>
          <a:ext cx="6567009" cy="350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651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5890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Hemodialyzační středisko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84804"/>
              </p:ext>
            </p:extLst>
          </p:nvPr>
        </p:nvGraphicFramePr>
        <p:xfrm>
          <a:off x="3060700" y="1363663"/>
          <a:ext cx="361156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Chart" r:id="rId3" imgW="3629127" imgH="1990564" progId="MSGraph.Chart.8">
                  <p:embed followColorScheme="full"/>
                </p:oleObj>
              </mc:Choice>
              <mc:Fallback>
                <p:oleObj name="Chart" r:id="rId3" imgW="3629127" imgH="199056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65233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hart" r:id="rId3" imgW="3638583" imgH="4295606" progId="MSGraph.Chart.8">
                  <p:embed followColorScheme="full"/>
                </p:oleObj>
              </mc:Choice>
              <mc:Fallback>
                <p:oleObj name="Chart" r:id="rId3" imgW="3638583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21434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5" b="7885"/>
          <a:stretch/>
        </p:blipFill>
        <p:spPr>
          <a:xfrm>
            <a:off x="0" y="740229"/>
            <a:ext cx="9144000" cy="5068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09825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64861"/>
              </p:ext>
            </p:extLst>
          </p:nvPr>
        </p:nvGraphicFramePr>
        <p:xfrm>
          <a:off x="2733675" y="1123950"/>
          <a:ext cx="30384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hart" r:id="rId3" imgW="3038330" imgH="3105189" progId="MSGraph.Chart.8">
                  <p:embed followColorScheme="full"/>
                </p:oleObj>
              </mc:Choice>
              <mc:Fallback>
                <p:oleObj name="Chart" r:id="rId3" imgW="3038330" imgH="310518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310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106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38776"/>
              </p:ext>
            </p:extLst>
          </p:nvPr>
        </p:nvGraphicFramePr>
        <p:xfrm>
          <a:off x="123724" y="1576554"/>
          <a:ext cx="2688487" cy="247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487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6407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Hemodialyzační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61020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61020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61020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32173"/>
              </p:ext>
            </p:extLst>
          </p:nvPr>
        </p:nvGraphicFramePr>
        <p:xfrm>
          <a:off x="5553075" y="1104900"/>
          <a:ext cx="303847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hart" r:id="rId5" imgW="3038330" imgH="3162127" progId="MSGraph.Chart.8">
                  <p:embed followColorScheme="full"/>
                </p:oleObj>
              </mc:Choice>
              <mc:Fallback>
                <p:oleObj name="Chart" r:id="rId5" imgW="3038330" imgH="3162127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  <p:cxnSp>
        <p:nvCxnSpPr>
          <p:cNvPr id="11" name="Straight Connector 19"/>
          <p:cNvCxnSpPr/>
          <p:nvPr/>
        </p:nvCxnSpPr>
        <p:spPr>
          <a:xfrm>
            <a:off x="5272316" y="4678318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5505072" y="4561502"/>
            <a:ext cx="2991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pacienti léčení hemodialýzou v akutním programu</a:t>
            </a:r>
          </a:p>
        </p:txBody>
      </p:sp>
      <p:cxnSp>
        <p:nvCxnSpPr>
          <p:cNvPr id="14" name="Straight Connector 21"/>
          <p:cNvCxnSpPr/>
          <p:nvPr/>
        </p:nvCxnSpPr>
        <p:spPr>
          <a:xfrm>
            <a:off x="5272316" y="4503575"/>
            <a:ext cx="232756" cy="0"/>
          </a:xfrm>
          <a:prstGeom prst="line">
            <a:avLst/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/>
          <p:cNvSpPr txBox="1"/>
          <p:nvPr/>
        </p:nvSpPr>
        <p:spPr>
          <a:xfrm>
            <a:off x="5505072" y="4376079"/>
            <a:ext cx="328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pacienti léčení hemodialýzou v chronickém programu</a:t>
            </a:r>
          </a:p>
        </p:txBody>
      </p:sp>
      <p:cxnSp>
        <p:nvCxnSpPr>
          <p:cNvPr id="16" name="Straight Connector 21"/>
          <p:cNvCxnSpPr/>
          <p:nvPr/>
        </p:nvCxnSpPr>
        <p:spPr>
          <a:xfrm>
            <a:off x="5272316" y="4905016"/>
            <a:ext cx="23275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5505072" y="4774211"/>
            <a:ext cx="3567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pacienti léčení peritoneální dialýzou v chronickém programu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249421"/>
              </p:ext>
            </p:extLst>
          </p:nvPr>
        </p:nvGraphicFramePr>
        <p:xfrm>
          <a:off x="495357" y="655953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Graf" r:id="rId3" imgW="3571843" imgH="2733649" progId="MSGraph.Chart.8">
                  <p:embed followColorScheme="full"/>
                </p:oleObj>
              </mc:Choice>
              <mc:Fallback>
                <p:oleObj name="Graf" r:id="rId3" imgW="3571843" imgH="2733649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57" y="655953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66203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cxnSp>
        <p:nvCxnSpPr>
          <p:cNvPr id="14" name="Straight Connector 19"/>
          <p:cNvCxnSpPr/>
          <p:nvPr/>
        </p:nvCxnSpPr>
        <p:spPr>
          <a:xfrm>
            <a:off x="2537984" y="2618976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2770740" y="250216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akutní program</a:t>
            </a:r>
          </a:p>
        </p:txBody>
      </p:sp>
      <p:cxnSp>
        <p:nvCxnSpPr>
          <p:cNvPr id="16" name="Straight Connector 21"/>
          <p:cNvCxnSpPr/>
          <p:nvPr/>
        </p:nvCxnSpPr>
        <p:spPr>
          <a:xfrm>
            <a:off x="2537984" y="2444233"/>
            <a:ext cx="232756" cy="0"/>
          </a:xfrm>
          <a:prstGeom prst="line">
            <a:avLst/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2770740" y="2313428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chronický program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81684" y="109659"/>
            <a:ext cx="4071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pacientů léčených hemodialýzou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2433914" y="32893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44434"/>
              </p:ext>
            </p:extLst>
          </p:nvPr>
        </p:nvGraphicFramePr>
        <p:xfrm>
          <a:off x="4807158" y="652239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Chart" r:id="rId5" imgW="3581470" imgH="2733773" progId="MSGraph.Chart.8">
                  <p:embed followColorScheme="full"/>
                </p:oleObj>
              </mc:Choice>
              <mc:Fallback>
                <p:oleObj name="Chart" r:id="rId5" imgW="3581470" imgH="2733773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7158" y="652239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/>
          <p:nvPr/>
        </p:nvSpPr>
        <p:spPr>
          <a:xfrm rot="16200000">
            <a:off x="4059036" y="1657321"/>
            <a:ext cx="1234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</a:t>
            </a:r>
          </a:p>
        </p:txBody>
      </p:sp>
      <p:cxnSp>
        <p:nvCxnSpPr>
          <p:cNvPr id="25" name="Straight Connector 19"/>
          <p:cNvCxnSpPr/>
          <p:nvPr/>
        </p:nvCxnSpPr>
        <p:spPr>
          <a:xfrm>
            <a:off x="6849785" y="2615262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0"/>
          <p:cNvSpPr txBox="1"/>
          <p:nvPr/>
        </p:nvSpPr>
        <p:spPr>
          <a:xfrm>
            <a:off x="7082541" y="2498446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akutní program</a:t>
            </a:r>
          </a:p>
        </p:txBody>
      </p:sp>
      <p:cxnSp>
        <p:nvCxnSpPr>
          <p:cNvPr id="27" name="Straight Connector 21"/>
          <p:cNvCxnSpPr/>
          <p:nvPr/>
        </p:nvCxnSpPr>
        <p:spPr>
          <a:xfrm>
            <a:off x="6849785" y="2440519"/>
            <a:ext cx="232756" cy="0"/>
          </a:xfrm>
          <a:prstGeom prst="line">
            <a:avLst/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2"/>
          <p:cNvSpPr txBox="1"/>
          <p:nvPr/>
        </p:nvSpPr>
        <p:spPr>
          <a:xfrm>
            <a:off x="7082541" y="2309714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chronický program</a:t>
            </a:r>
          </a:p>
        </p:txBody>
      </p:sp>
      <p:sp>
        <p:nvSpPr>
          <p:cNvPr id="29" name="TextBox 48"/>
          <p:cNvSpPr txBox="1"/>
          <p:nvPr/>
        </p:nvSpPr>
        <p:spPr>
          <a:xfrm>
            <a:off x="6646203" y="32893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21143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321083"/>
              </p:ext>
            </p:extLst>
          </p:nvPr>
        </p:nvGraphicFramePr>
        <p:xfrm>
          <a:off x="490537" y="655638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hart" r:id="rId3" imgW="3743353" imgH="2752627" progId="MSGraph.Chart.8">
                  <p:embed followColorScheme="full"/>
                </p:oleObj>
              </mc:Choice>
              <mc:Fallback>
                <p:oleObj name="Chart" r:id="rId3" imgW="3743353" imgH="2752627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5638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66203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cxnSp>
        <p:nvCxnSpPr>
          <p:cNvPr id="16" name="Straight Connector 21"/>
          <p:cNvCxnSpPr/>
          <p:nvPr/>
        </p:nvCxnSpPr>
        <p:spPr>
          <a:xfrm>
            <a:off x="2537984" y="2622651"/>
            <a:ext cx="232756" cy="0"/>
          </a:xfrm>
          <a:prstGeom prst="line">
            <a:avLst/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2770740" y="2491846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chronický program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81684" y="109659"/>
            <a:ext cx="448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pacientů léčených peritoneální dialýzou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2436193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81339"/>
              </p:ext>
            </p:extLst>
          </p:nvPr>
        </p:nvGraphicFramePr>
        <p:xfrm>
          <a:off x="4807158" y="652239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hart" r:id="rId5" imgW="3562181" imgH="2743200" progId="MSGraph.Chart.8">
                  <p:embed followColorScheme="full"/>
                </p:oleObj>
              </mc:Choice>
              <mc:Fallback>
                <p:oleObj name="Chart" r:id="rId5" imgW="3562181" imgH="2743200" progId="MSGraph.Chart.8">
                  <p:embed followColorScheme="full"/>
                  <p:pic>
                    <p:nvPicPr>
                      <p:cNvPr id="2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7158" y="652239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/>
          <p:nvPr/>
        </p:nvSpPr>
        <p:spPr>
          <a:xfrm rot="16200000">
            <a:off x="4059036" y="1657321"/>
            <a:ext cx="1234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</a:t>
            </a:r>
          </a:p>
        </p:txBody>
      </p:sp>
      <p:cxnSp>
        <p:nvCxnSpPr>
          <p:cNvPr id="27" name="Straight Connector 21"/>
          <p:cNvCxnSpPr/>
          <p:nvPr/>
        </p:nvCxnSpPr>
        <p:spPr>
          <a:xfrm>
            <a:off x="6849785" y="2618937"/>
            <a:ext cx="232756" cy="0"/>
          </a:xfrm>
          <a:prstGeom prst="line">
            <a:avLst/>
          </a:prstGeom>
          <a:ln w="127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2"/>
          <p:cNvSpPr txBox="1"/>
          <p:nvPr/>
        </p:nvSpPr>
        <p:spPr>
          <a:xfrm>
            <a:off x="7082541" y="2488132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chronický program</a:t>
            </a:r>
          </a:p>
        </p:txBody>
      </p:sp>
      <p:sp>
        <p:nvSpPr>
          <p:cNvPr id="29" name="TextBox 48"/>
          <p:cNvSpPr txBox="1"/>
          <p:nvPr/>
        </p:nvSpPr>
        <p:spPr>
          <a:xfrm>
            <a:off x="6646203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14272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239</Words>
  <Application>Microsoft Office PowerPoint</Application>
  <PresentationFormat>Předvádění na obrazovce (4:3)</PresentationFormat>
  <Paragraphs>83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hemodialyzační středisko (HDS)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75</cp:revision>
  <dcterms:created xsi:type="dcterms:W3CDTF">2016-09-04T18:54:49Z</dcterms:created>
  <dcterms:modified xsi:type="dcterms:W3CDTF">2017-10-03T08:31:53Z</dcterms:modified>
</cp:coreProperties>
</file>