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8" r:id="rId3"/>
    <p:sldId id="274" r:id="rId4"/>
    <p:sldId id="259" r:id="rId5"/>
    <p:sldId id="275" r:id="rId6"/>
    <p:sldId id="273" r:id="rId7"/>
    <p:sldId id="26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6" autoAdjust="0"/>
    <p:restoredTop sz="95400" autoAdjust="0"/>
  </p:normalViewPr>
  <p:slideViewPr>
    <p:cSldViewPr snapToGrid="0">
      <p:cViewPr varScale="1">
        <p:scale>
          <a:sx n="118" d="100"/>
          <a:sy n="118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282" y="1350706"/>
            <a:ext cx="5834115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radiologie a zobrazovací metody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K/19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451862"/>
              </p:ext>
            </p:extLst>
          </p:nvPr>
        </p:nvGraphicFramePr>
        <p:xfrm>
          <a:off x="4724400" y="1162050"/>
          <a:ext cx="3771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Chart" r:id="rId3" imgW="3771721" imgH="2743200" progId="MSGraph.Chart.8">
                  <p:embed followColorScheme="full"/>
                </p:oleObj>
              </mc:Choice>
              <mc:Fallback>
                <p:oleObj name="Chart" r:id="rId3" imgW="3771721" imgH="2743200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50"/>
                        <a:ext cx="3771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949464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Chart" r:id="rId5" imgW="3562181" imgH="2743200" progId="MSGraph.Chart.8">
                  <p:embed followColorScheme="full"/>
                </p:oleObj>
              </mc:Choice>
              <mc:Fallback>
                <p:oleObj name="Chart" r:id="rId5" imgW="3562181" imgH="2743200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6029"/>
              </p:ext>
            </p:extLst>
          </p:nvPr>
        </p:nvGraphicFramePr>
        <p:xfrm>
          <a:off x="346747" y="1773046"/>
          <a:ext cx="6567009" cy="411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2989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Psychiatrická léčebna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2423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 odborné léčebné ústavy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PL - gynekologa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N=276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odborná laboratoř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3462522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854453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8389672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964078"/>
              </p:ext>
            </p:extLst>
          </p:nvPr>
        </p:nvGraphicFramePr>
        <p:xfrm>
          <a:off x="3060700" y="1363663"/>
          <a:ext cx="361156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Chart" r:id="rId3" imgW="3638583" imgH="4705484" progId="MSGraph.Chart.8">
                  <p:embed followColorScheme="full"/>
                </p:oleObj>
              </mc:Choice>
              <mc:Fallback>
                <p:oleObj name="Chart" r:id="rId3" imgW="3638583" imgH="4705484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467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70925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Chart" r:id="rId3" imgW="3629127" imgH="4286179" progId="MSGraph.Chart.8">
                  <p:embed followColorScheme="full"/>
                </p:oleObj>
              </mc:Choice>
              <mc:Fallback>
                <p:oleObj name="Chart" r:id="rId3" imgW="3629127" imgH="4286179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14449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 b="8482"/>
          <a:stretch/>
        </p:blipFill>
        <p:spPr>
          <a:xfrm>
            <a:off x="0" y="827314"/>
            <a:ext cx="9144000" cy="4942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330076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21334"/>
              </p:ext>
            </p:extLst>
          </p:nvPr>
        </p:nvGraphicFramePr>
        <p:xfrm>
          <a:off x="2733675" y="1123950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Chart" r:id="rId3" imgW="3048164" imgH="4838590" progId="MSGraph.Chart.8">
                  <p:embed followColorScheme="full"/>
                </p:oleObj>
              </mc:Choice>
              <mc:Fallback>
                <p:oleObj name="Chart" r:id="rId3" imgW="3048164" imgH="4838590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6728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530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61376"/>
              </p:ext>
            </p:extLst>
          </p:nvPr>
        </p:nvGraphicFramePr>
        <p:xfrm>
          <a:off x="123724" y="1576555"/>
          <a:ext cx="2705740" cy="4510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5740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33710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Psychiatrická léčebna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odborné léčebné ústavy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PL - gynekologa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1908184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odborná laboratoř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429873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851082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6864025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37261"/>
              </p:ext>
            </p:extLst>
          </p:nvPr>
        </p:nvGraphicFramePr>
        <p:xfrm>
          <a:off x="5552429" y="1100451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Chart" r:id="rId5" imgW="3038330" imgH="4829163" progId="MSGraph.Chart.8">
                  <p:embed followColorScheme="full"/>
                </p:oleObj>
              </mc:Choice>
              <mc:Fallback>
                <p:oleObj name="Chart" r:id="rId5" imgW="3038330" imgH="4829163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2429" y="1100451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027407" y="969646"/>
            <a:ext cx="2113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Počet ošetření – vyšetření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3" y="109659"/>
            <a:ext cx="8939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ošetření - vyšetření provedených na oddělení radiologie a zobrazovací metody</a:t>
            </a:r>
          </a:p>
        </p:txBody>
      </p:sp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610528"/>
              </p:ext>
            </p:extLst>
          </p:nvPr>
        </p:nvGraphicFramePr>
        <p:xfrm>
          <a:off x="490538" y="657225"/>
          <a:ext cx="392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Graf" r:id="rId3" imgW="4276843" imgH="2733649" progId="MSGraph.Chart.8">
                  <p:embed followColorScheme="full"/>
                </p:oleObj>
              </mc:Choice>
              <mc:Fallback>
                <p:oleObj name="Graf" r:id="rId3" imgW="4276843" imgH="2733649" progId="MSGraph.Chart.8">
                  <p:embed followColorScheme="full"/>
                  <p:pic>
                    <p:nvPicPr>
                      <p:cNvPr id="26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92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2"/>
          <p:cNvCxnSpPr/>
          <p:nvPr/>
        </p:nvCxnSpPr>
        <p:spPr>
          <a:xfrm>
            <a:off x="3308690" y="2434924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3"/>
          <p:cNvSpPr txBox="1"/>
          <p:nvPr/>
        </p:nvSpPr>
        <p:spPr>
          <a:xfrm>
            <a:off x="3541446" y="2295806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638214" y="333517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7" name="TextBox 4"/>
          <p:cNvSpPr txBox="1"/>
          <p:nvPr/>
        </p:nvSpPr>
        <p:spPr>
          <a:xfrm rot="16200000">
            <a:off x="-540503" y="1745673"/>
            <a:ext cx="18101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</a:t>
            </a:r>
          </a:p>
        </p:txBody>
      </p:sp>
      <p:graphicFrame>
        <p:nvGraphicFramePr>
          <p:cNvPr id="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39543"/>
              </p:ext>
            </p:extLst>
          </p:nvPr>
        </p:nvGraphicFramePr>
        <p:xfrm>
          <a:off x="4918610" y="653511"/>
          <a:ext cx="392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Graf" r:id="rId5" imgW="3924171" imgH="2743315" progId="MSGraph.Chart.8">
                  <p:embed followColorScheme="full"/>
                </p:oleObj>
              </mc:Choice>
              <mc:Fallback>
                <p:oleObj name="Graf" r:id="rId5" imgW="3924171" imgH="2743315" progId="MSGraph.Chart.8">
                  <p:embed followColorScheme="full"/>
                  <p:pic>
                    <p:nvPicPr>
                      <p:cNvPr id="38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610" y="653511"/>
                        <a:ext cx="392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2"/>
          <p:cNvCxnSpPr/>
          <p:nvPr/>
        </p:nvCxnSpPr>
        <p:spPr>
          <a:xfrm>
            <a:off x="7732000" y="2431210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/>
          <p:nvPr/>
        </p:nvSpPr>
        <p:spPr>
          <a:xfrm>
            <a:off x="7964756" y="2292092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950328" y="333517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4"/>
          <p:cNvSpPr txBox="1"/>
          <p:nvPr/>
        </p:nvSpPr>
        <p:spPr>
          <a:xfrm rot="16200000">
            <a:off x="3781818" y="1657322"/>
            <a:ext cx="2012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 v celé populaci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287</Words>
  <Application>Microsoft Office PowerPoint</Application>
  <PresentationFormat>Předvádění na obrazovce (4:3)</PresentationFormat>
  <Paragraphs>98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radiologie a zobrazovací metody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81</cp:revision>
  <dcterms:created xsi:type="dcterms:W3CDTF">2016-09-04T18:54:49Z</dcterms:created>
  <dcterms:modified xsi:type="dcterms:W3CDTF">2017-10-03T08:25:29Z</dcterms:modified>
</cp:coreProperties>
</file>