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75" r:id="rId3"/>
    <p:sldId id="274" r:id="rId4"/>
    <p:sldId id="259" r:id="rId5"/>
    <p:sldId id="276" r:id="rId6"/>
    <p:sldId id="273" r:id="rId7"/>
    <p:sldId id="26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0037" y="1161139"/>
            <a:ext cx="5800662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klinická farmacie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2015–2016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K/3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152999"/>
              </p:ext>
            </p:extLst>
          </p:nvPr>
        </p:nvGraphicFramePr>
        <p:xfrm>
          <a:off x="4721225" y="1162050"/>
          <a:ext cx="2181225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Graf" r:id="rId3" imgW="2181128" imgH="2752636" progId="MSGraph.Chart.8">
                  <p:embed followColorScheme="full"/>
                </p:oleObj>
              </mc:Choice>
              <mc:Fallback>
                <p:oleObj name="Graf" r:id="rId3" imgW="2181128" imgH="2752636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1225" y="1162050"/>
                        <a:ext cx="2181225" cy="275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5827539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36082"/>
              </p:ext>
            </p:extLst>
          </p:nvPr>
        </p:nvGraphicFramePr>
        <p:xfrm>
          <a:off x="735013" y="1176338"/>
          <a:ext cx="18954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Graf" r:id="rId5" imgW="1895615" imgH="2723984" progId="MSGraph.Chart.8">
                  <p:embed followColorScheme="full"/>
                </p:oleObj>
              </mc:Choice>
              <mc:Fallback>
                <p:oleObj name="Graf" r:id="rId5" imgW="1895615" imgH="2723984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013" y="1176338"/>
                        <a:ext cx="18954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1666739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745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2015­–2016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299022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808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291989"/>
              </p:ext>
            </p:extLst>
          </p:nvPr>
        </p:nvGraphicFramePr>
        <p:xfrm>
          <a:off x="346747" y="1773049"/>
          <a:ext cx="6567009" cy="4081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4250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048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1777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Lékárna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048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0481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048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048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048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048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0481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469475"/>
              </p:ext>
            </p:extLst>
          </p:nvPr>
        </p:nvGraphicFramePr>
        <p:xfrm>
          <a:off x="3057525" y="1371600"/>
          <a:ext cx="3629025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Chart" r:id="rId3" imgW="3629127" imgH="2247727" progId="MSGraph.Chart.8">
                  <p:embed followColorScheme="full"/>
                </p:oleObj>
              </mc:Choice>
              <mc:Fallback>
                <p:oleObj name="Chart" r:id="rId3" imgW="3629127" imgH="2247727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727204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Chart" r:id="rId3" imgW="3629127" imgH="4295606" progId="MSGraph.Chart.8">
                  <p:embed followColorScheme="full"/>
                </p:oleObj>
              </mc:Choice>
              <mc:Fallback>
                <p:oleObj name="Chart" r:id="rId3" imgW="3629127" imgH="4295606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20537"/>
              </p:ext>
            </p:extLst>
          </p:nvPr>
        </p:nvGraphicFramePr>
        <p:xfrm>
          <a:off x="346747" y="1795349"/>
          <a:ext cx="6567009" cy="369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8440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66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778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66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66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66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66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66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66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66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9037"/>
          <a:stretch/>
        </p:blipFill>
        <p:spPr>
          <a:xfrm>
            <a:off x="0" y="880217"/>
            <a:ext cx="9144000" cy="4850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185441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71689"/>
              </p:ext>
            </p:extLst>
          </p:nvPr>
        </p:nvGraphicFramePr>
        <p:xfrm>
          <a:off x="2733675" y="1123950"/>
          <a:ext cx="30384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Chart" r:id="rId3" imgW="3038330" imgH="2286189" progId="MSGraph.Chart.8">
                  <p:embed followColorScheme="full"/>
                </p:oleObj>
              </mc:Choice>
              <mc:Fallback>
                <p:oleObj name="Chart" r:id="rId3" imgW="3038330" imgH="2286189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555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35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22274"/>
              </p:ext>
            </p:extLst>
          </p:nvPr>
        </p:nvGraphicFramePr>
        <p:xfrm>
          <a:off x="123724" y="1576554"/>
          <a:ext cx="2730988" cy="42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988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Lékárna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3632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intervencí klinického farmaceuta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2926850" y="922845"/>
            <a:ext cx="2597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Počet intervencí klinického farmaceuta</a:t>
            </a:r>
            <a:endParaRPr lang="cs-CZ" b="1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96631543-5ACF-4705-A9E3-193485DCA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245673"/>
              </p:ext>
            </p:extLst>
          </p:nvPr>
        </p:nvGraphicFramePr>
        <p:xfrm>
          <a:off x="2228247" y="1119853"/>
          <a:ext cx="3513137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Graf" r:id="rId3" imgW="3543257" imgH="2723984" progId="MSGraph.Chart.8">
                  <p:embed followColorScheme="full"/>
                </p:oleObj>
              </mc:Choice>
              <mc:Fallback>
                <p:oleObj name="Graf" r:id="rId3" imgW="3543257" imgH="2723984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8247" y="1119853"/>
                        <a:ext cx="3513137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xmlns="" id="{C5FC06EA-D80E-453A-8F90-3DDAED73FA9B}"/>
              </a:ext>
            </a:extLst>
          </p:cNvPr>
          <p:cNvCxnSpPr/>
          <p:nvPr/>
        </p:nvCxnSpPr>
        <p:spPr>
          <a:xfrm>
            <a:off x="4791143" y="4026767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>
            <a:extLst>
              <a:ext uri="{FF2B5EF4-FFF2-40B4-BE49-F238E27FC236}">
                <a16:creationId xmlns:a16="http://schemas.microsoft.com/office/drawing/2014/main" xmlns="" id="{E9DB7EA3-6D45-4765-956A-CA74EE48FE50}"/>
              </a:ext>
            </a:extLst>
          </p:cNvPr>
          <p:cNvSpPr txBox="1"/>
          <p:nvPr/>
        </p:nvSpPr>
        <p:spPr>
          <a:xfrm>
            <a:off x="5023899" y="3887649"/>
            <a:ext cx="1063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nasazení léčiva</a:t>
            </a:r>
          </a:p>
        </p:txBody>
      </p: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xmlns="" id="{758AC113-42BE-45DB-9B03-CB501E0F9AE4}"/>
              </a:ext>
            </a:extLst>
          </p:cNvPr>
          <p:cNvCxnSpPr/>
          <p:nvPr/>
        </p:nvCxnSpPr>
        <p:spPr>
          <a:xfrm>
            <a:off x="4791143" y="4320373"/>
            <a:ext cx="2327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AC3F176B-E4BF-4B1E-A6CD-82E5D8BCC50E}"/>
              </a:ext>
            </a:extLst>
          </p:cNvPr>
          <p:cNvSpPr txBox="1"/>
          <p:nvPr/>
        </p:nvSpPr>
        <p:spPr>
          <a:xfrm>
            <a:off x="5023899" y="4189568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úprava dávky léčiva</a:t>
            </a:r>
          </a:p>
        </p:txBody>
      </p: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xmlns="" id="{8A1F07C6-0D52-4A34-8FCD-185579C54C01}"/>
              </a:ext>
            </a:extLst>
          </p:cNvPr>
          <p:cNvCxnSpPr/>
          <p:nvPr/>
        </p:nvCxnSpPr>
        <p:spPr>
          <a:xfrm>
            <a:off x="4791143" y="4473439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4E087652-2E5A-43CE-92A8-1DC02C8FC35A}"/>
              </a:ext>
            </a:extLst>
          </p:cNvPr>
          <p:cNvSpPr txBox="1"/>
          <p:nvPr/>
        </p:nvSpPr>
        <p:spPr>
          <a:xfrm>
            <a:off x="4009282" y="363333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980CD5EE-56C0-493C-B3DF-16FEB1F23214}"/>
              </a:ext>
            </a:extLst>
          </p:cNvPr>
          <p:cNvSpPr txBox="1"/>
          <p:nvPr/>
        </p:nvSpPr>
        <p:spPr>
          <a:xfrm rot="16200000">
            <a:off x="1695721" y="2230061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</a:t>
            </a:r>
          </a:p>
        </p:txBody>
      </p: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xmlns="" id="{75F576DC-0886-4119-BE6D-41D475D80805}"/>
              </a:ext>
            </a:extLst>
          </p:cNvPr>
          <p:cNvCxnSpPr/>
          <p:nvPr/>
        </p:nvCxnSpPr>
        <p:spPr>
          <a:xfrm>
            <a:off x="4791143" y="4168641"/>
            <a:ext cx="2327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7">
            <a:extLst>
              <a:ext uri="{FF2B5EF4-FFF2-40B4-BE49-F238E27FC236}">
                <a16:creationId xmlns:a16="http://schemas.microsoft.com/office/drawing/2014/main" xmlns="" id="{C9F7ED04-B27D-4A30-B892-86237E1CE3DF}"/>
              </a:ext>
            </a:extLst>
          </p:cNvPr>
          <p:cNvSpPr txBox="1"/>
          <p:nvPr/>
        </p:nvSpPr>
        <p:spPr>
          <a:xfrm>
            <a:off x="5023899" y="4037836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vysazení léčiva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xmlns="" id="{4480956C-0372-442A-81B0-B4866922C14E}"/>
              </a:ext>
            </a:extLst>
          </p:cNvPr>
          <p:cNvSpPr txBox="1"/>
          <p:nvPr/>
        </p:nvSpPr>
        <p:spPr>
          <a:xfrm>
            <a:off x="5023899" y="4341299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konzultace k léčivu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</TotalTime>
  <Words>189</Words>
  <Application>Microsoft Office PowerPoint</Application>
  <PresentationFormat>Předvádění na obrazovce (4:3)</PresentationFormat>
  <Paragraphs>63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Graf aplikace Microsoft Graph</vt:lpstr>
      <vt:lpstr>Chart</vt:lpstr>
      <vt:lpstr>ZDRAVOTNICTVÍ ČR: Stručný přehled činnosti oboru: klinická farmacie 2015–2016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78</cp:revision>
  <dcterms:created xsi:type="dcterms:W3CDTF">2016-09-04T18:54:49Z</dcterms:created>
  <dcterms:modified xsi:type="dcterms:W3CDTF">2017-10-03T08:13:11Z</dcterms:modified>
</cp:coreProperties>
</file>