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8" r:id="rId3"/>
    <p:sldId id="274" r:id="rId4"/>
    <p:sldId id="259" r:id="rId5"/>
    <p:sldId id="276" r:id="rId6"/>
    <p:sldId id="273" r:id="rId7"/>
    <p:sldId id="267" r:id="rId8"/>
    <p:sldId id="27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5793" y="1384163"/>
            <a:ext cx="5778359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alergologie a klinická imunologie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K/5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766221"/>
              </p:ext>
            </p:extLst>
          </p:nvPr>
        </p:nvGraphicFramePr>
        <p:xfrm>
          <a:off x="4724400" y="1162049"/>
          <a:ext cx="3816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Chart" r:id="rId3" imgW="3771721" imgH="2771857" progId="MSGraph.Chart.8">
                  <p:embed followColorScheme="full"/>
                </p:oleObj>
              </mc:Choice>
              <mc:Fallback>
                <p:oleObj name="Chart" r:id="rId3" imgW="3771721" imgH="2771857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49"/>
                        <a:ext cx="3816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057292"/>
              </p:ext>
            </p:extLst>
          </p:nvPr>
        </p:nvGraphicFramePr>
        <p:xfrm>
          <a:off x="736599" y="1171575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Chart" r:id="rId5" imgW="3771721" imgH="2733773" progId="MSGraph.Chart.8">
                  <p:embed followColorScheme="full"/>
                </p:oleObj>
              </mc:Choice>
              <mc:Fallback>
                <p:oleObj name="Chart" r:id="rId5" imgW="3771721" imgH="273377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599" y="1171575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78110"/>
              </p:ext>
            </p:extLst>
          </p:nvPr>
        </p:nvGraphicFramePr>
        <p:xfrm>
          <a:off x="156118" y="1779452"/>
          <a:ext cx="6757639" cy="3640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082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488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3897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dětské odborné léčebné ústavy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Samost.ordinace prakt.lék.pro dospělé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Sam.ord.prakt.lékaře pro děti a dorost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N=304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32846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8956254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58846"/>
              </p:ext>
            </p:extLst>
          </p:nvPr>
        </p:nvGraphicFramePr>
        <p:xfrm>
          <a:off x="3057525" y="1371600"/>
          <a:ext cx="362902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hart" r:id="rId3" imgW="3619672" imgH="4153073" progId="MSGraph.Chart.8">
                  <p:embed followColorScheme="full"/>
                </p:oleObj>
              </mc:Choice>
              <mc:Fallback>
                <p:oleObj name="Chart" r:id="rId3" imgW="3619672" imgH="415307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01937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Chart" r:id="rId3" imgW="3619672" imgH="4305410" progId="MSGraph.Chart.8">
                  <p:embed followColorScheme="full"/>
                </p:oleObj>
              </mc:Choice>
              <mc:Fallback>
                <p:oleObj name="Chart" r:id="rId3" imgW="3619672" imgH="4305410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74953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9286"/>
          <a:stretch/>
        </p:blipFill>
        <p:spPr>
          <a:xfrm>
            <a:off x="0" y="725714"/>
            <a:ext cx="9144000" cy="4989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412117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59576"/>
              </p:ext>
            </p:extLst>
          </p:nvPr>
        </p:nvGraphicFramePr>
        <p:xfrm>
          <a:off x="2733675" y="1123950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Chart" r:id="rId3" imgW="3048164" imgH="4838590" progId="MSGraph.Chart.8">
                  <p:embed followColorScheme="full"/>
                </p:oleObj>
              </mc:Choice>
              <mc:Fallback>
                <p:oleObj name="Chart" r:id="rId3" imgW="3048164" imgH="4838590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393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45426"/>
              </p:ext>
            </p:extLst>
          </p:nvPr>
        </p:nvGraphicFramePr>
        <p:xfrm>
          <a:off x="48231" y="1576556"/>
          <a:ext cx="2827384" cy="4177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7384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3969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lékaře pro děti a dorost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lék.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3780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dětské odborné léčebné ústavy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9593504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19847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Chart" r:id="rId5" imgW="3048164" imgH="4838590" progId="MSGraph.Chart.8">
                  <p:embed followColorScheme="full"/>
                </p:oleObj>
              </mc:Choice>
              <mc:Fallback>
                <p:oleObj name="Chart" r:id="rId5" imgW="3048164" imgH="4838590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961827"/>
              </p:ext>
            </p:extLst>
          </p:nvPr>
        </p:nvGraphicFramePr>
        <p:xfrm>
          <a:off x="493713" y="661988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Graf" r:id="rId3" imgW="4171799" imgH="2752636" progId="MSGraph.Chart.8">
                  <p:embed followColorScheme="full"/>
                </p:oleObj>
              </mc:Choice>
              <mc:Fallback>
                <p:oleObj name="Graf" r:id="rId3" imgW="4171799" imgH="2752636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713" y="661988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76995" y="174567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26548"/>
              </p:ext>
            </p:extLst>
          </p:nvPr>
        </p:nvGraphicFramePr>
        <p:xfrm>
          <a:off x="4921250" y="649288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Chart" r:id="rId5" imgW="4229002" imgH="2752627" progId="MSGraph.Chart.8">
                  <p:embed followColorScheme="full"/>
                </p:oleObj>
              </mc:Choice>
              <mc:Fallback>
                <p:oleObj name="Chart" r:id="rId5" imgW="4229002" imgH="2752627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1250" y="649288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68666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 na 1000 osob </a:t>
            </a:r>
          </a:p>
        </p:txBody>
      </p:sp>
      <p:cxnSp>
        <p:nvCxnSpPr>
          <p:cNvPr id="7" name="Straight Connector 13"/>
          <p:cNvCxnSpPr/>
          <p:nvPr/>
        </p:nvCxnSpPr>
        <p:spPr>
          <a:xfrm>
            <a:off x="7493260" y="245481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726016" y="231570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7493260" y="2603458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/>
          <p:nvPr/>
        </p:nvSpPr>
        <p:spPr>
          <a:xfrm>
            <a:off x="7726016" y="247265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1" name="Straight Connector 17"/>
          <p:cNvCxnSpPr/>
          <p:nvPr/>
        </p:nvCxnSpPr>
        <p:spPr>
          <a:xfrm>
            <a:off x="7493260" y="2745371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/>
        </p:nvSpPr>
        <p:spPr>
          <a:xfrm>
            <a:off x="7726016" y="2614566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006335" y="250746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39091" y="236834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5" name="Straight Connector 21"/>
          <p:cNvCxnSpPr/>
          <p:nvPr/>
        </p:nvCxnSpPr>
        <p:spPr>
          <a:xfrm>
            <a:off x="3006335" y="2656103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239091" y="252529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3006335" y="2798016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239091" y="2667211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3041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Prevalence léčených pacientů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479271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901250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/>
          <p:nvPr/>
        </p:nvSpPr>
        <p:spPr>
          <a:xfrm>
            <a:off x="81684" y="109659"/>
            <a:ext cx="796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Dispenzarizovaní pacienti pro vybranou diagnózu nebo pacienti s vybraným chronickým onemocněním</a:t>
            </a:r>
          </a:p>
        </p:txBody>
      </p:sp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618079"/>
              </p:ext>
            </p:extLst>
          </p:nvPr>
        </p:nvGraphicFramePr>
        <p:xfrm>
          <a:off x="490537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Graf" r:id="rId3" imgW="3857700" imgH="2733649" progId="MSGraph.Chart.8">
                  <p:embed followColorScheme="full"/>
                </p:oleObj>
              </mc:Choice>
              <mc:Fallback>
                <p:oleObj name="Graf" r:id="rId3" imgW="3857700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/>
          <p:nvPr/>
        </p:nvSpPr>
        <p:spPr>
          <a:xfrm rot="16200000">
            <a:off x="-105046" y="1745673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</a:t>
            </a:r>
          </a:p>
        </p:txBody>
      </p:sp>
      <p:cxnSp>
        <p:nvCxnSpPr>
          <p:cNvPr id="7" name="Straight Connector 19"/>
          <p:cNvCxnSpPr/>
          <p:nvPr/>
        </p:nvCxnSpPr>
        <p:spPr>
          <a:xfrm>
            <a:off x="2972882" y="3421866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0"/>
          <p:cNvSpPr txBox="1"/>
          <p:nvPr/>
        </p:nvSpPr>
        <p:spPr>
          <a:xfrm>
            <a:off x="3205638" y="3282748"/>
            <a:ext cx="2146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pollinosa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21"/>
          <p:cNvCxnSpPr/>
          <p:nvPr/>
        </p:nvCxnSpPr>
        <p:spPr>
          <a:xfrm>
            <a:off x="2972882" y="3573234"/>
            <a:ext cx="23275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2"/>
          <p:cNvSpPr txBox="1"/>
          <p:nvPr/>
        </p:nvSpPr>
        <p:spPr>
          <a:xfrm>
            <a:off x="3205638" y="3436887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astma</a:t>
            </a:r>
          </a:p>
        </p:txBody>
      </p:sp>
      <p:cxnSp>
        <p:nvCxnSpPr>
          <p:cNvPr id="11" name="Straight Connector 23"/>
          <p:cNvCxnSpPr/>
          <p:nvPr/>
        </p:nvCxnSpPr>
        <p:spPr>
          <a:xfrm>
            <a:off x="2972882" y="3724602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4"/>
          <p:cNvSpPr txBox="1"/>
          <p:nvPr/>
        </p:nvSpPr>
        <p:spPr>
          <a:xfrm>
            <a:off x="3205638" y="3591026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stálá alergická rýma</a:t>
            </a:r>
          </a:p>
        </p:txBody>
      </p:sp>
      <p:sp>
        <p:nvSpPr>
          <p:cNvPr id="13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5" name="Straight Connector 23"/>
          <p:cNvCxnSpPr/>
          <p:nvPr/>
        </p:nvCxnSpPr>
        <p:spPr>
          <a:xfrm>
            <a:off x="2972882" y="3875970"/>
            <a:ext cx="23275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3205638" y="3745165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atopická dermatitis</a:t>
            </a:r>
          </a:p>
        </p:txBody>
      </p:sp>
      <p:graphicFrame>
        <p:nvGraphicFramePr>
          <p:cNvPr id="1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817511"/>
              </p:ext>
            </p:extLst>
          </p:nvPr>
        </p:nvGraphicFramePr>
        <p:xfrm>
          <a:off x="4784857" y="652239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Chart" r:id="rId5" imgW="3581470" imgH="2733773" progId="MSGraph.Chart.8">
                  <p:embed followColorScheme="full"/>
                </p:oleObj>
              </mc:Choice>
              <mc:Fallback>
                <p:oleObj name="Chart" r:id="rId5" imgW="3581470" imgH="2733773" progId="MSGraph.Chart.8">
                  <p:embed followColorScheme="full"/>
                  <p:pic>
                    <p:nvPicPr>
                      <p:cNvPr id="5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4857" y="652239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4"/>
          <p:cNvSpPr txBox="1"/>
          <p:nvPr/>
        </p:nvSpPr>
        <p:spPr>
          <a:xfrm rot="16200000">
            <a:off x="3737217" y="1657321"/>
            <a:ext cx="2012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v celé populaci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262382" y="3418152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95138" y="3279034"/>
            <a:ext cx="2146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pollinosa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262382" y="3569520"/>
            <a:ext cx="23275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95138" y="3433173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astma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62382" y="3720888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95138" y="3587312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stálá alergická rýma</a:t>
            </a:r>
          </a:p>
        </p:txBody>
      </p:sp>
      <p:sp>
        <p:nvSpPr>
          <p:cNvPr id="26" name="TextBox 48"/>
          <p:cNvSpPr txBox="1"/>
          <p:nvPr/>
        </p:nvSpPr>
        <p:spPr>
          <a:xfrm>
            <a:off x="6531435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27" name="Straight Connector 23"/>
          <p:cNvCxnSpPr/>
          <p:nvPr/>
        </p:nvCxnSpPr>
        <p:spPr>
          <a:xfrm>
            <a:off x="7262382" y="3872256"/>
            <a:ext cx="23275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7495138" y="3741451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atopická dermatitis</a:t>
            </a:r>
          </a:p>
        </p:txBody>
      </p:sp>
    </p:spTree>
    <p:extLst>
      <p:ext uri="{BB962C8B-B14F-4D97-AF65-F5344CB8AC3E}">
        <p14:creationId xmlns:p14="http://schemas.microsoft.com/office/powerpoint/2010/main" val="53291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</TotalTime>
  <Words>326</Words>
  <Application>Microsoft Office PowerPoint</Application>
  <PresentationFormat>Předvádění na obrazovce (4:3)</PresentationFormat>
  <Paragraphs>109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alergologie a klinická imunologie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90</cp:revision>
  <dcterms:created xsi:type="dcterms:W3CDTF">2016-09-04T18:54:49Z</dcterms:created>
  <dcterms:modified xsi:type="dcterms:W3CDTF">2017-10-03T08:14:35Z</dcterms:modified>
</cp:coreProperties>
</file>