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74" r:id="rId4"/>
    <p:sldId id="259" r:id="rId5"/>
    <p:sldId id="278" r:id="rId6"/>
    <p:sldId id="273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80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6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6586" y="1161139"/>
            <a:ext cx="5945628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dermatovenerologie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K/12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32171"/>
              </p:ext>
            </p:extLst>
          </p:nvPr>
        </p:nvGraphicFramePr>
        <p:xfrm>
          <a:off x="4727575" y="1160462"/>
          <a:ext cx="3949416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Chart" r:id="rId3" imgW="3914692" imgH="2733773" progId="MSGraph.Chart.8">
                  <p:embed followColorScheme="full"/>
                </p:oleObj>
              </mc:Choice>
              <mc:Fallback>
                <p:oleObj name="Chart" r:id="rId3" imgW="3914692" imgH="2733773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7575" y="1160462"/>
                        <a:ext cx="3949416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487915"/>
              </p:ext>
            </p:extLst>
          </p:nvPr>
        </p:nvGraphicFramePr>
        <p:xfrm>
          <a:off x="731656" y="1176134"/>
          <a:ext cx="374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4"/>
                        <a:ext cx="3744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21868"/>
              </p:ext>
            </p:extLst>
          </p:nvPr>
        </p:nvGraphicFramePr>
        <p:xfrm>
          <a:off x="346747" y="1773044"/>
          <a:ext cx="6567009" cy="3004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12898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07536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N=603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980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34719"/>
              </p:ext>
            </p:extLst>
          </p:nvPr>
        </p:nvGraphicFramePr>
        <p:xfrm>
          <a:off x="3060700" y="1363663"/>
          <a:ext cx="3611563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Chart" r:id="rId3" imgW="3629127" imgH="3581431" progId="MSGraph.Chart.8">
                  <p:embed followColorScheme="full"/>
                </p:oleObj>
              </mc:Choice>
              <mc:Fallback>
                <p:oleObj name="Chart" r:id="rId3" imgW="3629127" imgH="3581431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08354"/>
              </p:ext>
            </p:extLst>
          </p:nvPr>
        </p:nvGraphicFramePr>
        <p:xfrm>
          <a:off x="3057525" y="1371600"/>
          <a:ext cx="362902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hart" r:id="rId3" imgW="3629127" imgH="4286179" progId="MSGraph.Chart.8">
                  <p:embed followColorScheme="full"/>
                </p:oleObj>
              </mc:Choice>
              <mc:Fallback>
                <p:oleObj name="Chart" r:id="rId3" imgW="3629127" imgH="4286179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525" y="1371600"/>
                        <a:ext cx="3629025" cy="428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175440"/>
              </p:ext>
            </p:extLst>
          </p:nvPr>
        </p:nvGraphicFramePr>
        <p:xfrm>
          <a:off x="346747" y="1795349"/>
          <a:ext cx="6567009" cy="3691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75215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0499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Kraj Vysočina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N=94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N=20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N=199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2111">
                <a:tc>
                  <a:txBody>
                    <a:bodyPr/>
                    <a:lstStyle/>
                    <a:p>
                      <a:pPr algn="r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6" b="7884"/>
          <a:stretch/>
        </p:blipFill>
        <p:spPr>
          <a:xfrm>
            <a:off x="0" y="711200"/>
            <a:ext cx="9144000" cy="5097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248646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15210"/>
              </p:ext>
            </p:extLst>
          </p:nvPr>
        </p:nvGraphicFramePr>
        <p:xfrm>
          <a:off x="2735263" y="1123950"/>
          <a:ext cx="3030537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Chart" r:id="rId3" imgW="3028875" imgH="4562573" progId="MSGraph.Chart.8">
                  <p:embed followColorScheme="full"/>
                </p:oleObj>
              </mc:Choice>
              <mc:Fallback>
                <p:oleObj name="Chart" r:id="rId3" imgW="3028875" imgH="4562573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455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6343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649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95492"/>
              </p:ext>
            </p:extLst>
          </p:nvPr>
        </p:nvGraphicFramePr>
        <p:xfrm>
          <a:off x="189781" y="1576554"/>
          <a:ext cx="2633446" cy="39788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446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15700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lék.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Psychiatrická léčebna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 ambulantní zařízení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9590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478387"/>
              </p:ext>
            </p:extLst>
          </p:nvPr>
        </p:nvGraphicFramePr>
        <p:xfrm>
          <a:off x="5553075" y="1104900"/>
          <a:ext cx="3038475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Chart" r:id="rId5" imgW="3038330" imgH="4686253" progId="MSGraph.Chart.8">
                  <p:embed followColorScheme="full"/>
                </p:oleObj>
              </mc:Choice>
              <mc:Fallback>
                <p:oleObj name="Chart" r:id="rId5" imgW="3038330" imgH="4686253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467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607270" y="969646"/>
            <a:ext cx="944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Pacienti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98111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Graf" r:id="rId3" imgW="4000629" imgH="2733649" progId="MSGraph.Chart.8">
                  <p:embed followColorScheme="full"/>
                </p:oleObj>
              </mc:Choice>
              <mc:Fallback>
                <p:oleObj name="Graf" r:id="rId3" imgW="4000629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121599" y="1745673"/>
            <a:ext cx="10615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135"/>
              </p:ext>
            </p:extLst>
          </p:nvPr>
        </p:nvGraphicFramePr>
        <p:xfrm>
          <a:off x="4918075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hart" r:id="rId5" imgW="4314860" imgH="2723969" progId="MSGraph.Chart.8">
                  <p:embed followColorScheme="full"/>
                </p:oleObj>
              </mc:Choice>
              <mc:Fallback>
                <p:oleObj name="Chart" r:id="rId5" imgW="4314860" imgH="2723969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5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případů 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493264" y="2521722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726020" y="2382604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9" name="Straight Connector 15"/>
          <p:cNvCxnSpPr/>
          <p:nvPr/>
        </p:nvCxnSpPr>
        <p:spPr>
          <a:xfrm>
            <a:off x="7493264" y="2670362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6"/>
          <p:cNvSpPr txBox="1"/>
          <p:nvPr/>
        </p:nvSpPr>
        <p:spPr>
          <a:xfrm>
            <a:off x="7726020" y="2539557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1" name="Straight Connector 17"/>
          <p:cNvCxnSpPr/>
          <p:nvPr/>
        </p:nvCxnSpPr>
        <p:spPr>
          <a:xfrm>
            <a:off x="7493264" y="2812275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8"/>
          <p:cNvSpPr txBox="1"/>
          <p:nvPr/>
        </p:nvSpPr>
        <p:spPr>
          <a:xfrm>
            <a:off x="7726020" y="268147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3006335" y="2507461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239091" y="2368343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3006335" y="2656101"/>
            <a:ext cx="232756" cy="0"/>
          </a:xfrm>
          <a:prstGeom prst="line">
            <a:avLst/>
          </a:prstGeom>
          <a:ln w="12700"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3239091" y="2525296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ži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3006335" y="2798014"/>
            <a:ext cx="232756" cy="0"/>
          </a:xfrm>
          <a:prstGeom prst="line">
            <a:avLst/>
          </a:prstGeom>
          <a:ln w="12700"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3239091" y="2667209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ženy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3041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Prevalence léčených pacientů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91177" y="331625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782165" y="331625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154037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201505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Graf" r:id="rId3" imgW="4019572" imgH="2733649" progId="MSGraph.Chart.8">
                  <p:embed followColorScheme="full"/>
                </p:oleObj>
              </mc:Choice>
              <mc:Fallback>
                <p:oleObj name="Graf" r:id="rId3" imgW="4019572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99908" y="1745673"/>
            <a:ext cx="18181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40669"/>
              </p:ext>
            </p:extLst>
          </p:nvPr>
        </p:nvGraphicFramePr>
        <p:xfrm>
          <a:off x="4918075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hart" r:id="rId5" imgW="4057663" imgH="2723969" progId="MSGraph.Chart.8">
                  <p:embed followColorScheme="full"/>
                </p:oleObj>
              </mc:Choice>
              <mc:Fallback>
                <p:oleObj name="Chart" r:id="rId5" imgW="4057663" imgH="2723969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5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2276"/>
            <a:ext cx="18456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415204" y="2365607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647960" y="2226489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61371" y="2384799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094127" y="2245681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791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7.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ošetření – vyšetření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66419" y="328676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795044" y="3286763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260821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259103"/>
              </p:ext>
            </p:extLst>
          </p:nvPr>
        </p:nvGraphicFramePr>
        <p:xfrm>
          <a:off x="490538" y="657225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Graf" r:id="rId3" imgW="3876643" imgH="2733649" progId="MSGraph.Chart.8">
                  <p:embed followColorScheme="full"/>
                </p:oleObj>
              </mc:Choice>
              <mc:Fallback>
                <p:oleObj name="Graf" r:id="rId3" imgW="3876643" imgH="2733649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657225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576852" y="1745673"/>
            <a:ext cx="19720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jednodenních chirurgií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228849"/>
              </p:ext>
            </p:extLst>
          </p:nvPr>
        </p:nvGraphicFramePr>
        <p:xfrm>
          <a:off x="4918074" y="657224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Chart" r:id="rId5" imgW="3952893" imgH="2723969" progId="MSGraph.Chart.8">
                  <p:embed followColorScheme="full"/>
                </p:oleObj>
              </mc:Choice>
              <mc:Fallback>
                <p:oleObj name="Chart" r:id="rId5" imgW="3952893" imgH="2723969" progId="MSGraph.Chart.8">
                  <p:embed followColorScheme="full"/>
                  <p:pic>
                    <p:nvPicPr>
                      <p:cNvPr id="5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8074" y="657224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6"/>
          <p:cNvSpPr txBox="1"/>
          <p:nvPr/>
        </p:nvSpPr>
        <p:spPr>
          <a:xfrm rot="16200000">
            <a:off x="3824062" y="1679970"/>
            <a:ext cx="1845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jednodenních chirurgií na 1000 osob </a:t>
            </a:r>
          </a:p>
        </p:txBody>
      </p:sp>
      <p:cxnSp>
        <p:nvCxnSpPr>
          <p:cNvPr id="7" name="Straight Connector 13"/>
          <p:cNvCxnSpPr/>
          <p:nvPr/>
        </p:nvCxnSpPr>
        <p:spPr>
          <a:xfrm>
            <a:off x="7415204" y="2365607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4"/>
          <p:cNvSpPr txBox="1"/>
          <p:nvPr/>
        </p:nvSpPr>
        <p:spPr>
          <a:xfrm>
            <a:off x="7647960" y="2226489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861371" y="2384799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3094127" y="2245681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94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8.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jednodenních chirurgií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557596" y="327499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21" name="TextBox 49"/>
          <p:cNvSpPr txBox="1"/>
          <p:nvPr/>
        </p:nvSpPr>
        <p:spPr>
          <a:xfrm>
            <a:off x="6872170" y="3274994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</p:spTree>
    <p:extLst>
      <p:ext uri="{BB962C8B-B14F-4D97-AF65-F5344CB8AC3E}">
        <p14:creationId xmlns:p14="http://schemas.microsoft.com/office/powerpoint/2010/main" val="398295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</TotalTime>
  <Words>303</Words>
  <Application>Microsoft Office PowerPoint</Application>
  <PresentationFormat>Předvádění na obrazovce (4:3)</PresentationFormat>
  <Paragraphs>108</Paragraphs>
  <Slides>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dermatovenerologie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74</cp:revision>
  <dcterms:created xsi:type="dcterms:W3CDTF">2016-09-04T18:54:49Z</dcterms:created>
  <dcterms:modified xsi:type="dcterms:W3CDTF">2017-10-03T08:36:52Z</dcterms:modified>
</cp:coreProperties>
</file>